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75" r:id="rId3"/>
  </p:sldIdLst>
  <p:sldSz cx="7772400" cy="10058400"/>
  <p:notesSz cx="7772400" cy="10058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254"/>
    <a:srgbClr val="008080"/>
    <a:srgbClr val="FA94C7"/>
    <a:srgbClr val="17E88F"/>
    <a:srgbClr val="45AE81"/>
    <a:srgbClr val="80BCAD"/>
    <a:srgbClr val="012A2D"/>
    <a:srgbClr val="96B3B6"/>
    <a:srgbClr val="003F2D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6727" autoAdjust="0"/>
  </p:normalViewPr>
  <p:slideViewPr>
    <p:cSldViewPr snapToGrid="0">
      <p:cViewPr varScale="1">
        <p:scale>
          <a:sx n="111" d="100"/>
          <a:sy n="111" d="100"/>
        </p:scale>
        <p:origin x="1776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al, Alvaro @ Mexico" userId="8347f935-c52a-42b7-92ba-bda566e235eb" providerId="ADAL" clId="{2A5FBFDA-2809-425C-97CB-A0331A2093CB}"/>
    <pc:docChg chg="modSld">
      <pc:chgData name="Noval, Alvaro @ Mexico" userId="8347f935-c52a-42b7-92ba-bda566e235eb" providerId="ADAL" clId="{2A5FBFDA-2809-425C-97CB-A0331A2093CB}" dt="2024-01-18T21:40:27.527" v="11" actId="20577"/>
      <pc:docMkLst>
        <pc:docMk/>
      </pc:docMkLst>
      <pc:sldChg chg="modSp mod">
        <pc:chgData name="Noval, Alvaro @ Mexico" userId="8347f935-c52a-42b7-92ba-bda566e235eb" providerId="ADAL" clId="{2A5FBFDA-2809-425C-97CB-A0331A2093CB}" dt="2024-01-18T21:40:27.527" v="11" actId="20577"/>
        <pc:sldMkLst>
          <pc:docMk/>
          <pc:sldMk cId="880290622" sldId="276"/>
        </pc:sldMkLst>
        <pc:spChg chg="mod">
          <ac:chgData name="Noval, Alvaro @ Mexico" userId="8347f935-c52a-42b7-92ba-bda566e235eb" providerId="ADAL" clId="{2A5FBFDA-2809-425C-97CB-A0331A2093CB}" dt="2024-01-18T21:40:27.527" v="11" actId="20577"/>
          <ac:spMkLst>
            <pc:docMk/>
            <pc:sldMk cId="880290622" sldId="276"/>
            <ac:spMk id="17" creationId="{B82777D1-50CD-6BFC-C7C0-B530C04FCD7A}"/>
          </ac:spMkLst>
        </pc:spChg>
      </pc:sldChg>
    </pc:docChg>
  </pc:docChgLst>
  <pc:docChgLst>
    <pc:chgData name="Noval, Alvaro @ Mexico" userId="8347f935-c52a-42b7-92ba-bda566e235eb" providerId="ADAL" clId="{7016F7C3-C611-47AA-81FF-9817E164764B}"/>
    <pc:docChg chg="undo custSel delSld modSld">
      <pc:chgData name="Noval, Alvaro @ Mexico" userId="8347f935-c52a-42b7-92ba-bda566e235eb" providerId="ADAL" clId="{7016F7C3-C611-47AA-81FF-9817E164764B}" dt="2023-12-12T16:37:44.573" v="259"/>
      <pc:docMkLst>
        <pc:docMk/>
      </pc:docMkLst>
      <pc:sldChg chg="modSp mod">
        <pc:chgData name="Noval, Alvaro @ Mexico" userId="8347f935-c52a-42b7-92ba-bda566e235eb" providerId="ADAL" clId="{7016F7C3-C611-47AA-81FF-9817E164764B}" dt="2023-11-23T19:59:18.016" v="255" actId="20577"/>
        <pc:sldMkLst>
          <pc:docMk/>
          <pc:sldMk cId="2557289781" sldId="275"/>
        </pc:sldMkLst>
        <pc:spChg chg="mod">
          <ac:chgData name="Noval, Alvaro @ Mexico" userId="8347f935-c52a-42b7-92ba-bda566e235eb" providerId="ADAL" clId="{7016F7C3-C611-47AA-81FF-9817E164764B}" dt="2023-11-23T19:59:18.016" v="255" actId="20577"/>
          <ac:spMkLst>
            <pc:docMk/>
            <pc:sldMk cId="2557289781" sldId="275"/>
            <ac:spMk id="15" creationId="{4C0C46FC-47F8-A432-F30C-8F42D7246013}"/>
          </ac:spMkLst>
        </pc:spChg>
      </pc:sldChg>
      <pc:sldChg chg="addSp delSp modSp mod">
        <pc:chgData name="Noval, Alvaro @ Mexico" userId="8347f935-c52a-42b7-92ba-bda566e235eb" providerId="ADAL" clId="{7016F7C3-C611-47AA-81FF-9817E164764B}" dt="2023-12-12T16:37:44.573" v="259"/>
        <pc:sldMkLst>
          <pc:docMk/>
          <pc:sldMk cId="880290622" sldId="276"/>
        </pc:sldMkLst>
        <pc:spChg chg="mod">
          <ac:chgData name="Noval, Alvaro @ Mexico" userId="8347f935-c52a-42b7-92ba-bda566e235eb" providerId="ADAL" clId="{7016F7C3-C611-47AA-81FF-9817E164764B}" dt="2023-11-23T19:33:28.721" v="132" actId="1035"/>
          <ac:spMkLst>
            <pc:docMk/>
            <pc:sldMk cId="880290622" sldId="276"/>
            <ac:spMk id="3" creationId="{B43EA9DB-5FD3-6654-EE06-F339C379A016}"/>
          </ac:spMkLst>
        </pc:spChg>
        <pc:spChg chg="mod">
          <ac:chgData name="Noval, Alvaro @ Mexico" userId="8347f935-c52a-42b7-92ba-bda566e235eb" providerId="ADAL" clId="{7016F7C3-C611-47AA-81FF-9817E164764B}" dt="2023-11-23T19:39:02.948" v="159" actId="113"/>
          <ac:spMkLst>
            <pc:docMk/>
            <pc:sldMk cId="880290622" sldId="276"/>
            <ac:spMk id="11" creationId="{F87058C2-DC29-380D-4CEC-F6F9FE2995B9}"/>
          </ac:spMkLst>
        </pc:spChg>
        <pc:spChg chg="add del mod">
          <ac:chgData name="Noval, Alvaro @ Mexico" userId="8347f935-c52a-42b7-92ba-bda566e235eb" providerId="ADAL" clId="{7016F7C3-C611-47AA-81FF-9817E164764B}" dt="2023-11-23T19:39:48.541" v="248"/>
          <ac:spMkLst>
            <pc:docMk/>
            <pc:sldMk cId="880290622" sldId="276"/>
            <ac:spMk id="13" creationId="{0A36AB4D-81BB-DBCE-7119-1663AC879206}"/>
          </ac:spMkLst>
        </pc:spChg>
        <pc:spChg chg="mod">
          <ac:chgData name="Noval, Alvaro @ Mexico" userId="8347f935-c52a-42b7-92ba-bda566e235eb" providerId="ADAL" clId="{7016F7C3-C611-47AA-81FF-9817E164764B}" dt="2023-11-23T19:33:05.355" v="120" actId="1036"/>
          <ac:spMkLst>
            <pc:docMk/>
            <pc:sldMk cId="880290622" sldId="276"/>
            <ac:spMk id="14" creationId="{94052198-68C0-1AFD-8320-2370D07A22E1}"/>
          </ac:spMkLst>
        </pc:spChg>
        <pc:spChg chg="mod">
          <ac:chgData name="Noval, Alvaro @ Mexico" userId="8347f935-c52a-42b7-92ba-bda566e235eb" providerId="ADAL" clId="{7016F7C3-C611-47AA-81FF-9817E164764B}" dt="2023-11-23T19:33:40.355" v="147" actId="1035"/>
          <ac:spMkLst>
            <pc:docMk/>
            <pc:sldMk cId="880290622" sldId="276"/>
            <ac:spMk id="17" creationId="{B82777D1-50CD-6BFC-C7C0-B530C04FCD7A}"/>
          </ac:spMkLst>
        </pc:spChg>
        <pc:spChg chg="mod">
          <ac:chgData name="Noval, Alvaro @ Mexico" userId="8347f935-c52a-42b7-92ba-bda566e235eb" providerId="ADAL" clId="{7016F7C3-C611-47AA-81FF-9817E164764B}" dt="2023-11-23T19:33:33.673" v="134" actId="1036"/>
          <ac:spMkLst>
            <pc:docMk/>
            <pc:sldMk cId="880290622" sldId="276"/>
            <ac:spMk id="18" creationId="{2E8007F8-3F28-1E0D-56EF-699BA1387704}"/>
          </ac:spMkLst>
        </pc:spChg>
        <pc:picChg chg="add mod">
          <ac:chgData name="Noval, Alvaro @ Mexico" userId="8347f935-c52a-42b7-92ba-bda566e235eb" providerId="ADAL" clId="{7016F7C3-C611-47AA-81FF-9817E164764B}" dt="2023-12-12T16:37:44.573" v="259"/>
          <ac:picMkLst>
            <pc:docMk/>
            <pc:sldMk cId="880290622" sldId="276"/>
            <ac:picMk id="2" creationId="{6E4C0650-5422-65C3-07E0-D538443A91C7}"/>
          </ac:picMkLst>
        </pc:picChg>
        <pc:picChg chg="del">
          <ac:chgData name="Noval, Alvaro @ Mexico" userId="8347f935-c52a-42b7-92ba-bda566e235eb" providerId="ADAL" clId="{7016F7C3-C611-47AA-81FF-9817E164764B}" dt="2023-11-23T19:37:18.503" v="148" actId="478"/>
          <ac:picMkLst>
            <pc:docMk/>
            <pc:sldMk cId="880290622" sldId="276"/>
            <ac:picMk id="8" creationId="{C1E2C310-A781-D34B-4EE7-A1370056B7FA}"/>
          </ac:picMkLst>
        </pc:picChg>
        <pc:picChg chg="add mod modCrop">
          <ac:chgData name="Noval, Alvaro @ Mexico" userId="8347f935-c52a-42b7-92ba-bda566e235eb" providerId="ADAL" clId="{7016F7C3-C611-47AA-81FF-9817E164764B}" dt="2023-11-23T19:37:32.955" v="154" actId="14100"/>
          <ac:picMkLst>
            <pc:docMk/>
            <pc:sldMk cId="880290622" sldId="276"/>
            <ac:picMk id="9" creationId="{0BE62C19-6659-6438-AF7F-847CC8D689AB}"/>
          </ac:picMkLst>
        </pc:picChg>
        <pc:picChg chg="del">
          <ac:chgData name="Noval, Alvaro @ Mexico" userId="8347f935-c52a-42b7-92ba-bda566e235eb" providerId="ADAL" clId="{7016F7C3-C611-47AA-81FF-9817E164764B}" dt="2023-12-12T16:37:43.155" v="258" actId="478"/>
          <ac:picMkLst>
            <pc:docMk/>
            <pc:sldMk cId="880290622" sldId="276"/>
            <ac:picMk id="24" creationId="{9B27C12E-A80E-B513-AE1B-E13F2312FCBF}"/>
          </ac:picMkLst>
        </pc:picChg>
      </pc:sldChg>
      <pc:sldChg chg="del">
        <pc:chgData name="Noval, Alvaro @ Mexico" userId="8347f935-c52a-42b7-92ba-bda566e235eb" providerId="ADAL" clId="{7016F7C3-C611-47AA-81FF-9817E164764B}" dt="2023-11-23T19:59:23.311" v="256" actId="47"/>
        <pc:sldMkLst>
          <pc:docMk/>
          <pc:sldMk cId="3001778982" sldId="277"/>
        </pc:sldMkLst>
      </pc:sldChg>
      <pc:sldChg chg="del">
        <pc:chgData name="Noval, Alvaro @ Mexico" userId="8347f935-c52a-42b7-92ba-bda566e235eb" providerId="ADAL" clId="{7016F7C3-C611-47AA-81FF-9817E164764B}" dt="2023-11-23T19:59:24.656" v="257" actId="47"/>
        <pc:sldMkLst>
          <pc:docMk/>
          <pc:sldMk cId="409803816" sldId="279"/>
        </pc:sldMkLst>
      </pc:sldChg>
    </pc:docChg>
  </pc:docChgLst>
  <pc:docChgLst>
    <pc:chgData name="Noval, Alvaro @ Mexico" userId="8347f935-c52a-42b7-92ba-bda566e235eb" providerId="ADAL" clId="{A22BE51A-F994-4201-B451-425A10D368BA}"/>
    <pc:docChg chg="undo custSel modSld">
      <pc:chgData name="Noval, Alvaro @ Mexico" userId="8347f935-c52a-42b7-92ba-bda566e235eb" providerId="ADAL" clId="{A22BE51A-F994-4201-B451-425A10D368BA}" dt="2023-10-31T16:42:16.193" v="96" actId="20577"/>
      <pc:docMkLst>
        <pc:docMk/>
      </pc:docMkLst>
      <pc:sldChg chg="addSp delSp modSp mod">
        <pc:chgData name="Noval, Alvaro @ Mexico" userId="8347f935-c52a-42b7-92ba-bda566e235eb" providerId="ADAL" clId="{A22BE51A-F994-4201-B451-425A10D368BA}" dt="2023-10-31T16:42:16.193" v="96" actId="20577"/>
        <pc:sldMkLst>
          <pc:docMk/>
          <pc:sldMk cId="880290622" sldId="276"/>
        </pc:sldMkLst>
        <pc:spChg chg="mod">
          <ac:chgData name="Noval, Alvaro @ Mexico" userId="8347f935-c52a-42b7-92ba-bda566e235eb" providerId="ADAL" clId="{A22BE51A-F994-4201-B451-425A10D368BA}" dt="2023-10-30T20:33:53.256" v="70" actId="1036"/>
          <ac:spMkLst>
            <pc:docMk/>
            <pc:sldMk cId="880290622" sldId="276"/>
            <ac:spMk id="7" creationId="{00000000-0000-0000-0000-000000000000}"/>
          </ac:spMkLst>
        </pc:spChg>
        <pc:spChg chg="mod">
          <ac:chgData name="Noval, Alvaro @ Mexico" userId="8347f935-c52a-42b7-92ba-bda566e235eb" providerId="ADAL" clId="{A22BE51A-F994-4201-B451-425A10D368BA}" dt="2023-10-30T20:26:07.392" v="20" actId="1076"/>
          <ac:spMkLst>
            <pc:docMk/>
            <pc:sldMk cId="880290622" sldId="276"/>
            <ac:spMk id="11" creationId="{F87058C2-DC29-380D-4CEC-F6F9FE2995B9}"/>
          </ac:spMkLst>
        </pc:spChg>
        <pc:spChg chg="mod">
          <ac:chgData name="Noval, Alvaro @ Mexico" userId="8347f935-c52a-42b7-92ba-bda566e235eb" providerId="ADAL" clId="{A22BE51A-F994-4201-B451-425A10D368BA}" dt="2023-10-30T20:33:48.776" v="66" actId="1036"/>
          <ac:spMkLst>
            <pc:docMk/>
            <pc:sldMk cId="880290622" sldId="276"/>
            <ac:spMk id="12" creationId="{C55FCFB9-CB2E-E665-F389-15F7824445D2}"/>
          </ac:spMkLst>
        </pc:spChg>
        <pc:spChg chg="mod">
          <ac:chgData name="Noval, Alvaro @ Mexico" userId="8347f935-c52a-42b7-92ba-bda566e235eb" providerId="ADAL" clId="{A22BE51A-F994-4201-B451-425A10D368BA}" dt="2023-10-31T16:42:01.989" v="85" actId="313"/>
          <ac:spMkLst>
            <pc:docMk/>
            <pc:sldMk cId="880290622" sldId="276"/>
            <ac:spMk id="14" creationId="{94052198-68C0-1AFD-8320-2370D07A22E1}"/>
          </ac:spMkLst>
        </pc:spChg>
        <pc:spChg chg="mod">
          <ac:chgData name="Noval, Alvaro @ Mexico" userId="8347f935-c52a-42b7-92ba-bda566e235eb" providerId="ADAL" clId="{A22BE51A-F994-4201-B451-425A10D368BA}" dt="2023-10-31T16:42:16.193" v="96" actId="20577"/>
          <ac:spMkLst>
            <pc:docMk/>
            <pc:sldMk cId="880290622" sldId="276"/>
            <ac:spMk id="17" creationId="{B82777D1-50CD-6BFC-C7C0-B530C04FCD7A}"/>
          </ac:spMkLst>
        </pc:spChg>
        <pc:picChg chg="add mod ord modCrop">
          <ac:chgData name="Noval, Alvaro @ Mexico" userId="8347f935-c52a-42b7-92ba-bda566e235eb" providerId="ADAL" clId="{A22BE51A-F994-4201-B451-425A10D368BA}" dt="2023-10-30T20:28:48.714" v="35" actId="14100"/>
          <ac:picMkLst>
            <pc:docMk/>
            <pc:sldMk cId="880290622" sldId="276"/>
            <ac:picMk id="8" creationId="{C1E2C310-A781-D34B-4EE7-A1370056B7FA}"/>
          </ac:picMkLst>
        </pc:picChg>
        <pc:picChg chg="add del">
          <ac:chgData name="Noval, Alvaro @ Mexico" userId="8347f935-c52a-42b7-92ba-bda566e235eb" providerId="ADAL" clId="{A22BE51A-F994-4201-B451-425A10D368BA}" dt="2023-10-30T20:28:05.496" v="23" actId="478"/>
          <ac:picMkLst>
            <pc:docMk/>
            <pc:sldMk cId="880290622" sldId="276"/>
            <ac:picMk id="13" creationId="{42CCB029-4D94-15B5-B067-D4E42CEA48C9}"/>
          </ac:picMkLst>
        </pc:picChg>
        <pc:picChg chg="add mod ord modCrop">
          <ac:chgData name="Noval, Alvaro @ Mexico" userId="8347f935-c52a-42b7-92ba-bda566e235eb" providerId="ADAL" clId="{A22BE51A-F994-4201-B451-425A10D368BA}" dt="2023-10-30T20:33:43.376" v="50" actId="1035"/>
          <ac:picMkLst>
            <pc:docMk/>
            <pc:sldMk cId="880290622" sldId="276"/>
            <ac:picMk id="15" creationId="{13900746-4F42-F08E-7BA0-5A66D588114B}"/>
          </ac:picMkLst>
        </pc:picChg>
        <pc:picChg chg="del">
          <ac:chgData name="Noval, Alvaro @ Mexico" userId="8347f935-c52a-42b7-92ba-bda566e235eb" providerId="ADAL" clId="{A22BE51A-F994-4201-B451-425A10D368BA}" dt="2023-10-30T20:33:15.069" v="37" actId="478"/>
          <ac:picMkLst>
            <pc:docMk/>
            <pc:sldMk cId="880290622" sldId="276"/>
            <ac:picMk id="21" creationId="{E86911B1-91A5-C95A-66AC-F8C19D1D675E}"/>
          </ac:picMkLst>
        </pc:picChg>
        <pc:picChg chg="mod">
          <ac:chgData name="Noval, Alvaro @ Mexico" userId="8347f935-c52a-42b7-92ba-bda566e235eb" providerId="ADAL" clId="{A22BE51A-F994-4201-B451-425A10D368BA}" dt="2023-10-30T20:28:53.303" v="36" actId="1035"/>
          <ac:picMkLst>
            <pc:docMk/>
            <pc:sldMk cId="880290622" sldId="276"/>
            <ac:picMk id="24" creationId="{9B27C12E-A80E-B513-AE1B-E13F2312FC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7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70" y="200660"/>
            <a:ext cx="715845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435254"/>
                </a:solidFill>
                <a:latin typeface="Financier Display"/>
                <a:cs typeface="Financie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70" y="200660"/>
            <a:ext cx="715845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435254"/>
                </a:solidFill>
                <a:latin typeface="Financier Display"/>
                <a:cs typeface="Financie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5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5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70" y="200660"/>
            <a:ext cx="715845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435254"/>
                </a:solidFill>
                <a:latin typeface="Financier Display"/>
                <a:cs typeface="Financie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970" y="200660"/>
            <a:ext cx="71584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35254"/>
                </a:solidFill>
                <a:latin typeface="Financier Display"/>
                <a:cs typeface="Financier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5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5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5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5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7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500">
        <a:defRPr>
          <a:latin typeface="+mn-lt"/>
          <a:ea typeface="+mn-ea"/>
          <a:cs typeface="+mn-cs"/>
        </a:defRPr>
      </a:lvl4pPr>
      <a:lvl5pPr marL="1828667">
        <a:defRPr>
          <a:latin typeface="+mn-lt"/>
          <a:ea typeface="+mn-ea"/>
          <a:cs typeface="+mn-cs"/>
        </a:defRPr>
      </a:lvl5pPr>
      <a:lvl6pPr marL="2285834">
        <a:defRPr>
          <a:latin typeface="+mn-lt"/>
          <a:ea typeface="+mn-ea"/>
          <a:cs typeface="+mn-cs"/>
        </a:defRPr>
      </a:lvl6pPr>
      <a:lvl7pPr marL="2743001">
        <a:defRPr>
          <a:latin typeface="+mn-lt"/>
          <a:ea typeface="+mn-ea"/>
          <a:cs typeface="+mn-cs"/>
        </a:defRPr>
      </a:lvl7pPr>
      <a:lvl8pPr marL="3200167">
        <a:defRPr>
          <a:latin typeface="+mn-lt"/>
          <a:ea typeface="+mn-ea"/>
          <a:cs typeface="+mn-cs"/>
        </a:defRPr>
      </a:lvl8pPr>
      <a:lvl9pPr marL="36573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7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500">
        <a:defRPr>
          <a:latin typeface="+mn-lt"/>
          <a:ea typeface="+mn-ea"/>
          <a:cs typeface="+mn-cs"/>
        </a:defRPr>
      </a:lvl4pPr>
      <a:lvl5pPr marL="1828667">
        <a:defRPr>
          <a:latin typeface="+mn-lt"/>
          <a:ea typeface="+mn-ea"/>
          <a:cs typeface="+mn-cs"/>
        </a:defRPr>
      </a:lvl5pPr>
      <a:lvl6pPr marL="2285834">
        <a:defRPr>
          <a:latin typeface="+mn-lt"/>
          <a:ea typeface="+mn-ea"/>
          <a:cs typeface="+mn-cs"/>
        </a:defRPr>
      </a:lvl6pPr>
      <a:lvl7pPr marL="2743001">
        <a:defRPr>
          <a:latin typeface="+mn-lt"/>
          <a:ea typeface="+mn-ea"/>
          <a:cs typeface="+mn-cs"/>
        </a:defRPr>
      </a:lvl7pPr>
      <a:lvl8pPr marL="3200167">
        <a:defRPr>
          <a:latin typeface="+mn-lt"/>
          <a:ea typeface="+mn-ea"/>
          <a:cs typeface="+mn-cs"/>
        </a:defRPr>
      </a:lvl8pPr>
      <a:lvl9pPr marL="36573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.%C2%BA+de+Los+Rosales+52,+Parques+de+la+Ca%C3%B1ada,+25080+Saltillo,+Coah./@25.3752667,-101.0216603,251m/data=!3m2!1e3!4b1!4m5!3m4!1s0x86887308c539b66d:0xb82a1dda1d791a78!8m2!3d25.3752667!4d-101.0210166?entry=tt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sus.gonzalez4@cbre.com" TargetMode="External"/><Relationship Id="rId2" Type="http://schemas.openxmlformats.org/officeDocument/2006/relationships/hyperlink" Target="mailto:Angel.delahoz@cbre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www.cbre.com/propertyn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3900746-4F42-F08E-7BA0-5A66D588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" r="2200"/>
          <a:stretch/>
        </p:blipFill>
        <p:spPr>
          <a:xfrm>
            <a:off x="11979" y="838846"/>
            <a:ext cx="7760421" cy="269708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32278" y="381832"/>
            <a:ext cx="250825" cy="278765"/>
          </a:xfrm>
          <a:custGeom>
            <a:avLst/>
            <a:gdLst/>
            <a:ahLst/>
            <a:cxnLst/>
            <a:rect l="l" t="t" r="r" b="b"/>
            <a:pathLst>
              <a:path w="250825" h="278765">
                <a:moveTo>
                  <a:pt x="0" y="0"/>
                </a:moveTo>
                <a:lnTo>
                  <a:pt x="0" y="278307"/>
                </a:lnTo>
                <a:lnTo>
                  <a:pt x="144056" y="278307"/>
                </a:lnTo>
                <a:lnTo>
                  <a:pt x="193540" y="271437"/>
                </a:lnTo>
                <a:lnTo>
                  <a:pt x="226501" y="253320"/>
                </a:lnTo>
                <a:lnTo>
                  <a:pt x="244865" y="227697"/>
                </a:lnTo>
                <a:lnTo>
                  <a:pt x="247625" y="213448"/>
                </a:lnTo>
                <a:lnTo>
                  <a:pt x="68541" y="213448"/>
                </a:lnTo>
                <a:lnTo>
                  <a:pt x="68541" y="166852"/>
                </a:lnTo>
                <a:lnTo>
                  <a:pt x="242779" y="166852"/>
                </a:lnTo>
                <a:lnTo>
                  <a:pt x="228396" y="148421"/>
                </a:lnTo>
                <a:lnTo>
                  <a:pt x="213160" y="137988"/>
                </a:lnTo>
                <a:lnTo>
                  <a:pt x="206235" y="134899"/>
                </a:lnTo>
                <a:lnTo>
                  <a:pt x="227737" y="123057"/>
                </a:lnTo>
                <a:lnTo>
                  <a:pt x="240463" y="106676"/>
                </a:lnTo>
                <a:lnTo>
                  <a:pt x="240585" y="106298"/>
                </a:lnTo>
                <a:lnTo>
                  <a:pt x="68605" y="106298"/>
                </a:lnTo>
                <a:lnTo>
                  <a:pt x="68541" y="60540"/>
                </a:lnTo>
                <a:lnTo>
                  <a:pt x="246303" y="60540"/>
                </a:lnTo>
                <a:lnTo>
                  <a:pt x="242699" y="42676"/>
                </a:lnTo>
                <a:lnTo>
                  <a:pt x="225228" y="20664"/>
                </a:lnTo>
                <a:lnTo>
                  <a:pt x="193259" y="5598"/>
                </a:lnTo>
                <a:lnTo>
                  <a:pt x="144437" y="12"/>
                </a:lnTo>
                <a:lnTo>
                  <a:pt x="0" y="0"/>
                </a:lnTo>
                <a:close/>
              </a:path>
              <a:path w="250825" h="278765">
                <a:moveTo>
                  <a:pt x="242779" y="166852"/>
                </a:moveTo>
                <a:lnTo>
                  <a:pt x="163385" y="166852"/>
                </a:lnTo>
                <a:lnTo>
                  <a:pt x="163601" y="166877"/>
                </a:lnTo>
                <a:lnTo>
                  <a:pt x="171817" y="169377"/>
                </a:lnTo>
                <a:lnTo>
                  <a:pt x="178388" y="174426"/>
                </a:lnTo>
                <a:lnTo>
                  <a:pt x="182748" y="181406"/>
                </a:lnTo>
                <a:lnTo>
                  <a:pt x="184327" y="189699"/>
                </a:lnTo>
                <a:lnTo>
                  <a:pt x="182477" y="198741"/>
                </a:lnTo>
                <a:lnTo>
                  <a:pt x="177460" y="206265"/>
                </a:lnTo>
                <a:lnTo>
                  <a:pt x="170076" y="211443"/>
                </a:lnTo>
                <a:lnTo>
                  <a:pt x="161124" y="213448"/>
                </a:lnTo>
                <a:lnTo>
                  <a:pt x="247625" y="213448"/>
                </a:lnTo>
                <a:lnTo>
                  <a:pt x="250558" y="198310"/>
                </a:lnTo>
                <a:lnTo>
                  <a:pt x="243632" y="167946"/>
                </a:lnTo>
                <a:lnTo>
                  <a:pt x="242779" y="166852"/>
                </a:lnTo>
                <a:close/>
              </a:path>
              <a:path w="250825" h="278765">
                <a:moveTo>
                  <a:pt x="246303" y="60540"/>
                </a:moveTo>
                <a:lnTo>
                  <a:pt x="165798" y="60540"/>
                </a:lnTo>
                <a:lnTo>
                  <a:pt x="166154" y="60617"/>
                </a:lnTo>
                <a:lnTo>
                  <a:pt x="173743" y="63370"/>
                </a:lnTo>
                <a:lnTo>
                  <a:pt x="179743" y="68352"/>
                </a:lnTo>
                <a:lnTo>
                  <a:pt x="183684" y="75024"/>
                </a:lnTo>
                <a:lnTo>
                  <a:pt x="185102" y="82842"/>
                </a:lnTo>
                <a:lnTo>
                  <a:pt x="183590" y="90990"/>
                </a:lnTo>
                <a:lnTo>
                  <a:pt x="179414" y="98112"/>
                </a:lnTo>
                <a:lnTo>
                  <a:pt x="173117" y="103421"/>
                </a:lnTo>
                <a:lnTo>
                  <a:pt x="165239" y="106133"/>
                </a:lnTo>
                <a:lnTo>
                  <a:pt x="68605" y="106298"/>
                </a:lnTo>
                <a:lnTo>
                  <a:pt x="240585" y="106298"/>
                </a:lnTo>
                <a:lnTo>
                  <a:pt x="246524" y="87957"/>
                </a:lnTo>
                <a:lnTo>
                  <a:pt x="248031" y="69100"/>
                </a:lnTo>
                <a:lnTo>
                  <a:pt x="246303" y="60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6689" y="381875"/>
            <a:ext cx="534035" cy="279400"/>
          </a:xfrm>
          <a:custGeom>
            <a:avLst/>
            <a:gdLst/>
            <a:ahLst/>
            <a:cxnLst/>
            <a:rect l="l" t="t" r="r" b="b"/>
            <a:pathLst>
              <a:path w="534034" h="279400">
                <a:moveTo>
                  <a:pt x="247535" y="73202"/>
                </a:moveTo>
                <a:lnTo>
                  <a:pt x="244665" y="61277"/>
                </a:lnTo>
                <a:lnTo>
                  <a:pt x="238696" y="36423"/>
                </a:lnTo>
                <a:lnTo>
                  <a:pt x="215646" y="14198"/>
                </a:lnTo>
                <a:lnTo>
                  <a:pt x="184594" y="3632"/>
                </a:lnTo>
                <a:lnTo>
                  <a:pt x="184594" y="80645"/>
                </a:lnTo>
                <a:lnTo>
                  <a:pt x="184594" y="86728"/>
                </a:lnTo>
                <a:lnTo>
                  <a:pt x="67538" y="105841"/>
                </a:lnTo>
                <a:lnTo>
                  <a:pt x="67538" y="61277"/>
                </a:lnTo>
                <a:lnTo>
                  <a:pt x="162839" y="61277"/>
                </a:lnTo>
                <a:lnTo>
                  <a:pt x="170840" y="62763"/>
                </a:lnTo>
                <a:lnTo>
                  <a:pt x="177444" y="66840"/>
                </a:lnTo>
                <a:lnTo>
                  <a:pt x="182181" y="72986"/>
                </a:lnTo>
                <a:lnTo>
                  <a:pt x="184594" y="80645"/>
                </a:lnTo>
                <a:lnTo>
                  <a:pt x="184594" y="3632"/>
                </a:lnTo>
                <a:lnTo>
                  <a:pt x="183553" y="3276"/>
                </a:lnTo>
                <a:lnTo>
                  <a:pt x="147599" y="355"/>
                </a:lnTo>
                <a:lnTo>
                  <a:pt x="0" y="355"/>
                </a:lnTo>
                <a:lnTo>
                  <a:pt x="0" y="278765"/>
                </a:lnTo>
                <a:lnTo>
                  <a:pt x="67767" y="278765"/>
                </a:lnTo>
                <a:lnTo>
                  <a:pt x="67767" y="166103"/>
                </a:lnTo>
                <a:lnTo>
                  <a:pt x="142582" y="166077"/>
                </a:lnTo>
                <a:lnTo>
                  <a:pt x="157365" y="169303"/>
                </a:lnTo>
                <a:lnTo>
                  <a:pt x="169430" y="177774"/>
                </a:lnTo>
                <a:lnTo>
                  <a:pt x="177495" y="190246"/>
                </a:lnTo>
                <a:lnTo>
                  <a:pt x="180428" y="205460"/>
                </a:lnTo>
                <a:lnTo>
                  <a:pt x="180428" y="278511"/>
                </a:lnTo>
                <a:lnTo>
                  <a:pt x="246773" y="278498"/>
                </a:lnTo>
                <a:lnTo>
                  <a:pt x="246646" y="188645"/>
                </a:lnTo>
                <a:lnTo>
                  <a:pt x="241173" y="166039"/>
                </a:lnTo>
                <a:lnTo>
                  <a:pt x="240360" y="162648"/>
                </a:lnTo>
                <a:lnTo>
                  <a:pt x="226529" y="146062"/>
                </a:lnTo>
                <a:lnTo>
                  <a:pt x="212712" y="137287"/>
                </a:lnTo>
                <a:lnTo>
                  <a:pt x="206425" y="134708"/>
                </a:lnTo>
                <a:lnTo>
                  <a:pt x="230187" y="126834"/>
                </a:lnTo>
                <a:lnTo>
                  <a:pt x="242392" y="117805"/>
                </a:lnTo>
                <a:lnTo>
                  <a:pt x="245757" y="105841"/>
                </a:lnTo>
                <a:lnTo>
                  <a:pt x="246888" y="101854"/>
                </a:lnTo>
                <a:lnTo>
                  <a:pt x="247535" y="73202"/>
                </a:lnTo>
                <a:close/>
              </a:path>
              <a:path w="534034" h="279400">
                <a:moveTo>
                  <a:pt x="533692" y="214630"/>
                </a:moveTo>
                <a:lnTo>
                  <a:pt x="357568" y="214630"/>
                </a:lnTo>
                <a:lnTo>
                  <a:pt x="357568" y="166370"/>
                </a:lnTo>
                <a:lnTo>
                  <a:pt x="516343" y="166370"/>
                </a:lnTo>
                <a:lnTo>
                  <a:pt x="516343" y="105410"/>
                </a:lnTo>
                <a:lnTo>
                  <a:pt x="357479" y="105410"/>
                </a:lnTo>
                <a:lnTo>
                  <a:pt x="357479" y="60960"/>
                </a:lnTo>
                <a:lnTo>
                  <a:pt x="533590" y="60960"/>
                </a:lnTo>
                <a:lnTo>
                  <a:pt x="533590" y="0"/>
                </a:lnTo>
                <a:lnTo>
                  <a:pt x="289572" y="0"/>
                </a:lnTo>
                <a:lnTo>
                  <a:pt x="289572" y="60960"/>
                </a:lnTo>
                <a:lnTo>
                  <a:pt x="289572" y="105410"/>
                </a:lnTo>
                <a:lnTo>
                  <a:pt x="289572" y="166370"/>
                </a:lnTo>
                <a:lnTo>
                  <a:pt x="289572" y="214630"/>
                </a:lnTo>
                <a:lnTo>
                  <a:pt x="289572" y="279400"/>
                </a:lnTo>
                <a:lnTo>
                  <a:pt x="533692" y="279400"/>
                </a:lnTo>
                <a:lnTo>
                  <a:pt x="533692" y="214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8413" y="381870"/>
            <a:ext cx="262255" cy="278765"/>
          </a:xfrm>
          <a:custGeom>
            <a:avLst/>
            <a:gdLst/>
            <a:ahLst/>
            <a:cxnLst/>
            <a:rect l="l" t="t" r="r" b="b"/>
            <a:pathLst>
              <a:path w="262254" h="278765">
                <a:moveTo>
                  <a:pt x="261785" y="0"/>
                </a:moveTo>
                <a:lnTo>
                  <a:pt x="140068" y="228"/>
                </a:lnTo>
                <a:lnTo>
                  <a:pt x="98827" y="6048"/>
                </a:lnTo>
                <a:lnTo>
                  <a:pt x="51938" y="30316"/>
                </a:lnTo>
                <a:lnTo>
                  <a:pt x="15585" y="74745"/>
                </a:lnTo>
                <a:lnTo>
                  <a:pt x="1764" y="116533"/>
                </a:lnTo>
                <a:lnTo>
                  <a:pt x="0" y="138798"/>
                </a:lnTo>
                <a:lnTo>
                  <a:pt x="140" y="145882"/>
                </a:lnTo>
                <a:lnTo>
                  <a:pt x="12187" y="196832"/>
                </a:lnTo>
                <a:lnTo>
                  <a:pt x="50824" y="245632"/>
                </a:lnTo>
                <a:lnTo>
                  <a:pt x="89844" y="267164"/>
                </a:lnTo>
                <a:lnTo>
                  <a:pt x="153949" y="277914"/>
                </a:lnTo>
                <a:lnTo>
                  <a:pt x="259702" y="278472"/>
                </a:lnTo>
                <a:lnTo>
                  <a:pt x="261899" y="278472"/>
                </a:lnTo>
                <a:lnTo>
                  <a:pt x="262126" y="212007"/>
                </a:lnTo>
                <a:lnTo>
                  <a:pt x="209253" y="212007"/>
                </a:lnTo>
                <a:lnTo>
                  <a:pt x="168235" y="211703"/>
                </a:lnTo>
                <a:lnTo>
                  <a:pt x="103311" y="200931"/>
                </a:lnTo>
                <a:lnTo>
                  <a:pt x="70191" y="160423"/>
                </a:lnTo>
                <a:lnTo>
                  <a:pt x="66573" y="136626"/>
                </a:lnTo>
                <a:lnTo>
                  <a:pt x="71299" y="109906"/>
                </a:lnTo>
                <a:lnTo>
                  <a:pt x="105792" y="72693"/>
                </a:lnTo>
                <a:lnTo>
                  <a:pt x="161027" y="63325"/>
                </a:lnTo>
                <a:lnTo>
                  <a:pt x="261557" y="62987"/>
                </a:lnTo>
                <a:lnTo>
                  <a:pt x="261785" y="0"/>
                </a:lnTo>
                <a:close/>
              </a:path>
              <a:path w="262254" h="278765">
                <a:moveTo>
                  <a:pt x="262127" y="211467"/>
                </a:moveTo>
                <a:lnTo>
                  <a:pt x="209253" y="212007"/>
                </a:lnTo>
                <a:lnTo>
                  <a:pt x="262126" y="212007"/>
                </a:lnTo>
                <a:lnTo>
                  <a:pt x="262127" y="211467"/>
                </a:lnTo>
                <a:close/>
              </a:path>
              <a:path w="262254" h="278765">
                <a:moveTo>
                  <a:pt x="261557" y="62987"/>
                </a:moveTo>
                <a:lnTo>
                  <a:pt x="203168" y="62987"/>
                </a:lnTo>
                <a:lnTo>
                  <a:pt x="261556" y="63309"/>
                </a:lnTo>
                <a:lnTo>
                  <a:pt x="261557" y="62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733" y="700498"/>
            <a:ext cx="7308000" cy="0"/>
          </a:xfrm>
          <a:custGeom>
            <a:avLst/>
            <a:gdLst/>
            <a:ahLst/>
            <a:cxnLst/>
            <a:rect l="l" t="t" r="r" b="b"/>
            <a:pathLst>
              <a:path w="7132320">
                <a:moveTo>
                  <a:pt x="0" y="0"/>
                </a:moveTo>
                <a:lnTo>
                  <a:pt x="7132320" y="0"/>
                </a:lnTo>
              </a:path>
            </a:pathLst>
          </a:custGeom>
          <a:ln w="25400">
            <a:solidFill>
              <a:srgbClr val="003F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7912" y="224340"/>
            <a:ext cx="43659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MX" b="1" spc="-20" dirty="0">
                <a:solidFill>
                  <a:srgbClr val="008080"/>
                </a:solidFill>
              </a:rPr>
              <a:t>Oportunidad de Venta</a:t>
            </a:r>
            <a:endParaRPr dirty="0">
              <a:solidFill>
                <a:srgbClr val="008080"/>
              </a:solidFill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4052198-68C0-1AFD-8320-2370D07A22E1}"/>
              </a:ext>
            </a:extLst>
          </p:cNvPr>
          <p:cNvSpPr txBox="1"/>
          <p:nvPr/>
        </p:nvSpPr>
        <p:spPr>
          <a:xfrm>
            <a:off x="123568" y="4653932"/>
            <a:ext cx="5647037" cy="1715854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2699" algn="just">
              <a:spcBef>
                <a:spcPts val="950"/>
              </a:spcBef>
            </a:pPr>
            <a:r>
              <a:rPr lang="es-MX" spc="-35" dirty="0">
                <a:solidFill>
                  <a:srgbClr val="435254"/>
                </a:solidFill>
                <a:latin typeface="Calibre" panose="020B0503030202060203" pitchFamily="34" charset="0"/>
                <a:ea typeface="+mj-ea"/>
              </a:rPr>
              <a:t>Características principales:</a:t>
            </a:r>
          </a:p>
          <a:p>
            <a:pPr marL="298428" indent="-285729" algn="just">
              <a:buFont typeface="Arial" panose="020B0604020202020204" pitchFamily="34" charset="0"/>
              <a:buChar char="•"/>
            </a:pPr>
            <a:r>
              <a:rPr lang="es-MX" spc="-35" dirty="0">
                <a:solidFill>
                  <a:srgbClr val="435254"/>
                </a:solidFill>
                <a:latin typeface="Calibre" panose="020B0503030202060203" pitchFamily="34" charset="0"/>
                <a:ea typeface="+mj-ea"/>
              </a:rPr>
              <a:t>Gran ubicación</a:t>
            </a:r>
          </a:p>
          <a:p>
            <a:pPr marL="298428" indent="-285729" algn="just">
              <a:buFont typeface="Arial" panose="020B0604020202020204" pitchFamily="34" charset="0"/>
              <a:buChar char="•"/>
            </a:pPr>
            <a:r>
              <a:rPr lang="es-MX" spc="-35" dirty="0">
                <a:solidFill>
                  <a:srgbClr val="435254"/>
                </a:solidFill>
                <a:latin typeface="Calibre" panose="020B0503030202060203" pitchFamily="34" charset="0"/>
                <a:ea typeface="+mj-ea"/>
                <a:cs typeface="Calibre"/>
              </a:rPr>
              <a:t>Ubicada en esquina con dos frentes</a:t>
            </a:r>
          </a:p>
          <a:p>
            <a:pPr marL="298428" indent="-285729" algn="just">
              <a:buFont typeface="Arial" panose="020B0604020202020204" pitchFamily="34" charset="0"/>
              <a:buChar char="•"/>
            </a:pPr>
            <a:r>
              <a:rPr lang="es-MX" spc="-35" dirty="0">
                <a:solidFill>
                  <a:srgbClr val="435254"/>
                </a:solidFill>
                <a:latin typeface="Calibre" panose="020B0503030202060203" pitchFamily="34" charset="0"/>
                <a:ea typeface="+mj-ea"/>
                <a:cs typeface="Calibre"/>
              </a:rPr>
              <a:t>Uso de suelo: Habitacional</a:t>
            </a:r>
          </a:p>
          <a:p>
            <a:pPr marL="298428" indent="-285729" algn="just">
              <a:buFont typeface="Arial" panose="020B0604020202020204" pitchFamily="34" charset="0"/>
              <a:buChar char="•"/>
            </a:pPr>
            <a:r>
              <a:rPr lang="es-MX" spc="-35" dirty="0">
                <a:solidFill>
                  <a:srgbClr val="435254"/>
                </a:solidFill>
                <a:latin typeface="Calibre" panose="020B0503030202060203" pitchFamily="34" charset="0"/>
                <a:ea typeface="+mj-ea"/>
                <a:cs typeface="Calibre"/>
              </a:rPr>
              <a:t>Topografía Plana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B43EA9DB-5FD3-6654-EE06-F339C379A016}"/>
              </a:ext>
            </a:extLst>
          </p:cNvPr>
          <p:cNvSpPr/>
          <p:nvPr/>
        </p:nvSpPr>
        <p:spPr>
          <a:xfrm rot="10800000" flipV="1">
            <a:off x="123569" y="4100380"/>
            <a:ext cx="7519734" cy="162701"/>
          </a:xfrm>
          <a:custGeom>
            <a:avLst/>
            <a:gdLst/>
            <a:ahLst/>
            <a:cxnLst/>
            <a:rect l="l" t="t" r="r" b="b"/>
            <a:pathLst>
              <a:path w="7132320">
                <a:moveTo>
                  <a:pt x="0" y="0"/>
                </a:moveTo>
                <a:lnTo>
                  <a:pt x="7132320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FCFB9-CB2E-E665-F389-15F7824445D2}"/>
              </a:ext>
            </a:extLst>
          </p:cNvPr>
          <p:cNvSpPr txBox="1"/>
          <p:nvPr/>
        </p:nvSpPr>
        <p:spPr>
          <a:xfrm>
            <a:off x="5247085" y="908020"/>
            <a:ext cx="2475021" cy="369332"/>
          </a:xfrm>
          <a:prstGeom prst="rect">
            <a:avLst/>
          </a:prstGeom>
          <a:solidFill>
            <a:srgbClr val="00808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spc="-5" dirty="0">
                <a:solidFill>
                  <a:schemeClr val="bg1"/>
                </a:solidFill>
                <a:latin typeface="Calibre-Medium"/>
                <a:cs typeface="Calibre-Medium"/>
              </a:rPr>
              <a:t>527.10 m</a:t>
            </a:r>
            <a:r>
              <a:rPr lang="es-MX" b="1" spc="-5" baseline="30000" dirty="0">
                <a:solidFill>
                  <a:schemeClr val="bg1"/>
                </a:solidFill>
                <a:latin typeface="Calibre-Medium"/>
                <a:cs typeface="Calibre-Medium"/>
              </a:rPr>
              <a:t>2</a:t>
            </a:r>
            <a:r>
              <a:rPr lang="es-MX" b="1" spc="-5" dirty="0">
                <a:solidFill>
                  <a:schemeClr val="bg1"/>
                </a:solidFill>
                <a:latin typeface="Calibre-Medium"/>
                <a:cs typeface="Calibre-Medium"/>
              </a:rPr>
              <a:t> de Terreno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E8007F8-3F28-1E0D-56EF-699BA1387704}"/>
              </a:ext>
            </a:extLst>
          </p:cNvPr>
          <p:cNvSpPr txBox="1"/>
          <p:nvPr/>
        </p:nvSpPr>
        <p:spPr>
          <a:xfrm>
            <a:off x="-126333" y="3170686"/>
            <a:ext cx="7939240" cy="915635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2699" algn="ctr">
              <a:spcBef>
                <a:spcPts val="850"/>
              </a:spcBef>
            </a:pPr>
            <a:r>
              <a:rPr lang="es-MX" sz="3800" b="1" spc="-35" dirty="0">
                <a:solidFill>
                  <a:srgbClr val="435254"/>
                </a:solidFill>
                <a:latin typeface="Calibre" panose="020B0503030202060203" pitchFamily="34" charset="0"/>
                <a:ea typeface="+mj-ea"/>
              </a:rPr>
              <a:t>Terreno en Venta Saltillo, Coahuila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C07C5BE-8C9F-1DF3-9111-7CED61F9A1B2}"/>
              </a:ext>
            </a:extLst>
          </p:cNvPr>
          <p:cNvSpPr/>
          <p:nvPr/>
        </p:nvSpPr>
        <p:spPr>
          <a:xfrm>
            <a:off x="6506865" y="237348"/>
            <a:ext cx="250825" cy="278765"/>
          </a:xfrm>
          <a:custGeom>
            <a:avLst/>
            <a:gdLst/>
            <a:ahLst/>
            <a:cxnLst/>
            <a:rect l="l" t="t" r="r" b="b"/>
            <a:pathLst>
              <a:path w="250825" h="278765">
                <a:moveTo>
                  <a:pt x="0" y="0"/>
                </a:moveTo>
                <a:lnTo>
                  <a:pt x="0" y="278307"/>
                </a:lnTo>
                <a:lnTo>
                  <a:pt x="144056" y="278307"/>
                </a:lnTo>
                <a:lnTo>
                  <a:pt x="193540" y="271437"/>
                </a:lnTo>
                <a:lnTo>
                  <a:pt x="226501" y="253320"/>
                </a:lnTo>
                <a:lnTo>
                  <a:pt x="244865" y="227697"/>
                </a:lnTo>
                <a:lnTo>
                  <a:pt x="247625" y="213448"/>
                </a:lnTo>
                <a:lnTo>
                  <a:pt x="68541" y="213448"/>
                </a:lnTo>
                <a:lnTo>
                  <a:pt x="68541" y="166852"/>
                </a:lnTo>
                <a:lnTo>
                  <a:pt x="242779" y="166852"/>
                </a:lnTo>
                <a:lnTo>
                  <a:pt x="228396" y="148421"/>
                </a:lnTo>
                <a:lnTo>
                  <a:pt x="213160" y="137988"/>
                </a:lnTo>
                <a:lnTo>
                  <a:pt x="206235" y="134899"/>
                </a:lnTo>
                <a:lnTo>
                  <a:pt x="227737" y="123057"/>
                </a:lnTo>
                <a:lnTo>
                  <a:pt x="240463" y="106676"/>
                </a:lnTo>
                <a:lnTo>
                  <a:pt x="240585" y="106298"/>
                </a:lnTo>
                <a:lnTo>
                  <a:pt x="68605" y="106298"/>
                </a:lnTo>
                <a:lnTo>
                  <a:pt x="68541" y="60540"/>
                </a:lnTo>
                <a:lnTo>
                  <a:pt x="246303" y="60540"/>
                </a:lnTo>
                <a:lnTo>
                  <a:pt x="242699" y="42676"/>
                </a:lnTo>
                <a:lnTo>
                  <a:pt x="225228" y="20664"/>
                </a:lnTo>
                <a:lnTo>
                  <a:pt x="193259" y="5598"/>
                </a:lnTo>
                <a:lnTo>
                  <a:pt x="144437" y="12"/>
                </a:lnTo>
                <a:lnTo>
                  <a:pt x="0" y="0"/>
                </a:lnTo>
                <a:close/>
              </a:path>
              <a:path w="250825" h="278765">
                <a:moveTo>
                  <a:pt x="242779" y="166852"/>
                </a:moveTo>
                <a:lnTo>
                  <a:pt x="163385" y="166852"/>
                </a:lnTo>
                <a:lnTo>
                  <a:pt x="163601" y="166877"/>
                </a:lnTo>
                <a:lnTo>
                  <a:pt x="171817" y="169377"/>
                </a:lnTo>
                <a:lnTo>
                  <a:pt x="178388" y="174426"/>
                </a:lnTo>
                <a:lnTo>
                  <a:pt x="182748" y="181406"/>
                </a:lnTo>
                <a:lnTo>
                  <a:pt x="184327" y="189699"/>
                </a:lnTo>
                <a:lnTo>
                  <a:pt x="182477" y="198741"/>
                </a:lnTo>
                <a:lnTo>
                  <a:pt x="177460" y="206265"/>
                </a:lnTo>
                <a:lnTo>
                  <a:pt x="170076" y="211443"/>
                </a:lnTo>
                <a:lnTo>
                  <a:pt x="161124" y="213448"/>
                </a:lnTo>
                <a:lnTo>
                  <a:pt x="247625" y="213448"/>
                </a:lnTo>
                <a:lnTo>
                  <a:pt x="250558" y="198310"/>
                </a:lnTo>
                <a:lnTo>
                  <a:pt x="243632" y="167946"/>
                </a:lnTo>
                <a:lnTo>
                  <a:pt x="242779" y="166852"/>
                </a:lnTo>
                <a:close/>
              </a:path>
              <a:path w="250825" h="278765">
                <a:moveTo>
                  <a:pt x="246303" y="60540"/>
                </a:moveTo>
                <a:lnTo>
                  <a:pt x="165798" y="60540"/>
                </a:lnTo>
                <a:lnTo>
                  <a:pt x="166154" y="60617"/>
                </a:lnTo>
                <a:lnTo>
                  <a:pt x="173743" y="63370"/>
                </a:lnTo>
                <a:lnTo>
                  <a:pt x="179743" y="68352"/>
                </a:lnTo>
                <a:lnTo>
                  <a:pt x="183684" y="75024"/>
                </a:lnTo>
                <a:lnTo>
                  <a:pt x="185102" y="82842"/>
                </a:lnTo>
                <a:lnTo>
                  <a:pt x="183590" y="90990"/>
                </a:lnTo>
                <a:lnTo>
                  <a:pt x="179414" y="98112"/>
                </a:lnTo>
                <a:lnTo>
                  <a:pt x="173117" y="103421"/>
                </a:lnTo>
                <a:lnTo>
                  <a:pt x="165239" y="106133"/>
                </a:lnTo>
                <a:lnTo>
                  <a:pt x="68605" y="106298"/>
                </a:lnTo>
                <a:lnTo>
                  <a:pt x="240585" y="106298"/>
                </a:lnTo>
                <a:lnTo>
                  <a:pt x="246524" y="87957"/>
                </a:lnTo>
                <a:lnTo>
                  <a:pt x="248031" y="69100"/>
                </a:lnTo>
                <a:lnTo>
                  <a:pt x="246303" y="6054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194E7CDB-7C13-DADF-06CB-4E7884B3C13D}"/>
              </a:ext>
            </a:extLst>
          </p:cNvPr>
          <p:cNvSpPr/>
          <p:nvPr/>
        </p:nvSpPr>
        <p:spPr>
          <a:xfrm>
            <a:off x="6791276" y="237391"/>
            <a:ext cx="533693" cy="279400"/>
          </a:xfrm>
          <a:custGeom>
            <a:avLst/>
            <a:gdLst>
              <a:gd name="connsiteX0" fmla="*/ 247535 w 533692"/>
              <a:gd name="connsiteY0" fmla="*/ 73202 h 279400"/>
              <a:gd name="connsiteX1" fmla="*/ 244665 w 533692"/>
              <a:gd name="connsiteY1" fmla="*/ 61277 h 279400"/>
              <a:gd name="connsiteX2" fmla="*/ 238696 w 533692"/>
              <a:gd name="connsiteY2" fmla="*/ 36423 h 279400"/>
              <a:gd name="connsiteX3" fmla="*/ 215646 w 533692"/>
              <a:gd name="connsiteY3" fmla="*/ 14198 h 279400"/>
              <a:gd name="connsiteX4" fmla="*/ 184594 w 533692"/>
              <a:gd name="connsiteY4" fmla="*/ 3632 h 279400"/>
              <a:gd name="connsiteX5" fmla="*/ 184594 w 533692"/>
              <a:gd name="connsiteY5" fmla="*/ 80645 h 279400"/>
              <a:gd name="connsiteX6" fmla="*/ 184594 w 533692"/>
              <a:gd name="connsiteY6" fmla="*/ 86728 h 279400"/>
              <a:gd name="connsiteX7" fmla="*/ 178882 w 533692"/>
              <a:gd name="connsiteY7" fmla="*/ 103188 h 279400"/>
              <a:gd name="connsiteX8" fmla="*/ 67538 w 533692"/>
              <a:gd name="connsiteY8" fmla="*/ 105841 h 279400"/>
              <a:gd name="connsiteX9" fmla="*/ 67538 w 533692"/>
              <a:gd name="connsiteY9" fmla="*/ 61277 h 279400"/>
              <a:gd name="connsiteX10" fmla="*/ 162839 w 533692"/>
              <a:gd name="connsiteY10" fmla="*/ 61277 h 279400"/>
              <a:gd name="connsiteX11" fmla="*/ 170840 w 533692"/>
              <a:gd name="connsiteY11" fmla="*/ 62763 h 279400"/>
              <a:gd name="connsiteX12" fmla="*/ 177444 w 533692"/>
              <a:gd name="connsiteY12" fmla="*/ 66840 h 279400"/>
              <a:gd name="connsiteX13" fmla="*/ 182181 w 533692"/>
              <a:gd name="connsiteY13" fmla="*/ 72986 h 279400"/>
              <a:gd name="connsiteX14" fmla="*/ 184594 w 533692"/>
              <a:gd name="connsiteY14" fmla="*/ 80645 h 279400"/>
              <a:gd name="connsiteX15" fmla="*/ 184594 w 533692"/>
              <a:gd name="connsiteY15" fmla="*/ 3632 h 279400"/>
              <a:gd name="connsiteX16" fmla="*/ 183553 w 533692"/>
              <a:gd name="connsiteY16" fmla="*/ 3276 h 279400"/>
              <a:gd name="connsiteX17" fmla="*/ 147599 w 533692"/>
              <a:gd name="connsiteY17" fmla="*/ 355 h 279400"/>
              <a:gd name="connsiteX18" fmla="*/ 0 w 533692"/>
              <a:gd name="connsiteY18" fmla="*/ 355 h 279400"/>
              <a:gd name="connsiteX19" fmla="*/ 0 w 533692"/>
              <a:gd name="connsiteY19" fmla="*/ 278765 h 279400"/>
              <a:gd name="connsiteX20" fmla="*/ 67767 w 533692"/>
              <a:gd name="connsiteY20" fmla="*/ 278765 h 279400"/>
              <a:gd name="connsiteX21" fmla="*/ 67767 w 533692"/>
              <a:gd name="connsiteY21" fmla="*/ 166103 h 279400"/>
              <a:gd name="connsiteX22" fmla="*/ 142582 w 533692"/>
              <a:gd name="connsiteY22" fmla="*/ 166077 h 279400"/>
              <a:gd name="connsiteX23" fmla="*/ 157365 w 533692"/>
              <a:gd name="connsiteY23" fmla="*/ 169303 h 279400"/>
              <a:gd name="connsiteX24" fmla="*/ 169430 w 533692"/>
              <a:gd name="connsiteY24" fmla="*/ 177774 h 279400"/>
              <a:gd name="connsiteX25" fmla="*/ 177495 w 533692"/>
              <a:gd name="connsiteY25" fmla="*/ 190246 h 279400"/>
              <a:gd name="connsiteX26" fmla="*/ 180428 w 533692"/>
              <a:gd name="connsiteY26" fmla="*/ 205460 h 279400"/>
              <a:gd name="connsiteX27" fmla="*/ 180428 w 533692"/>
              <a:gd name="connsiteY27" fmla="*/ 278511 h 279400"/>
              <a:gd name="connsiteX28" fmla="*/ 246773 w 533692"/>
              <a:gd name="connsiteY28" fmla="*/ 278498 h 279400"/>
              <a:gd name="connsiteX29" fmla="*/ 246646 w 533692"/>
              <a:gd name="connsiteY29" fmla="*/ 188645 h 279400"/>
              <a:gd name="connsiteX30" fmla="*/ 241173 w 533692"/>
              <a:gd name="connsiteY30" fmla="*/ 166039 h 279400"/>
              <a:gd name="connsiteX31" fmla="*/ 240360 w 533692"/>
              <a:gd name="connsiteY31" fmla="*/ 162648 h 279400"/>
              <a:gd name="connsiteX32" fmla="*/ 226529 w 533692"/>
              <a:gd name="connsiteY32" fmla="*/ 146062 h 279400"/>
              <a:gd name="connsiteX33" fmla="*/ 212712 w 533692"/>
              <a:gd name="connsiteY33" fmla="*/ 137287 h 279400"/>
              <a:gd name="connsiteX34" fmla="*/ 206425 w 533692"/>
              <a:gd name="connsiteY34" fmla="*/ 134708 h 279400"/>
              <a:gd name="connsiteX35" fmla="*/ 230187 w 533692"/>
              <a:gd name="connsiteY35" fmla="*/ 126834 h 279400"/>
              <a:gd name="connsiteX36" fmla="*/ 242392 w 533692"/>
              <a:gd name="connsiteY36" fmla="*/ 117805 h 279400"/>
              <a:gd name="connsiteX37" fmla="*/ 245757 w 533692"/>
              <a:gd name="connsiteY37" fmla="*/ 105841 h 279400"/>
              <a:gd name="connsiteX38" fmla="*/ 246888 w 533692"/>
              <a:gd name="connsiteY38" fmla="*/ 101854 h 279400"/>
              <a:gd name="connsiteX39" fmla="*/ 247535 w 533692"/>
              <a:gd name="connsiteY39" fmla="*/ 73202 h 279400"/>
              <a:gd name="connsiteX0" fmla="*/ 533692 w 533692"/>
              <a:gd name="connsiteY0" fmla="*/ 214630 h 279400"/>
              <a:gd name="connsiteX1" fmla="*/ 357568 w 533692"/>
              <a:gd name="connsiteY1" fmla="*/ 214630 h 279400"/>
              <a:gd name="connsiteX2" fmla="*/ 357568 w 533692"/>
              <a:gd name="connsiteY2" fmla="*/ 166370 h 279400"/>
              <a:gd name="connsiteX3" fmla="*/ 516343 w 533692"/>
              <a:gd name="connsiteY3" fmla="*/ 166370 h 279400"/>
              <a:gd name="connsiteX4" fmla="*/ 516343 w 533692"/>
              <a:gd name="connsiteY4" fmla="*/ 105410 h 279400"/>
              <a:gd name="connsiteX5" fmla="*/ 357479 w 533692"/>
              <a:gd name="connsiteY5" fmla="*/ 105410 h 279400"/>
              <a:gd name="connsiteX6" fmla="*/ 357479 w 533692"/>
              <a:gd name="connsiteY6" fmla="*/ 60960 h 279400"/>
              <a:gd name="connsiteX7" fmla="*/ 533590 w 533692"/>
              <a:gd name="connsiteY7" fmla="*/ 60960 h 279400"/>
              <a:gd name="connsiteX8" fmla="*/ 533590 w 533692"/>
              <a:gd name="connsiteY8" fmla="*/ 0 h 279400"/>
              <a:gd name="connsiteX9" fmla="*/ 289572 w 533692"/>
              <a:gd name="connsiteY9" fmla="*/ 0 h 279400"/>
              <a:gd name="connsiteX10" fmla="*/ 289572 w 533692"/>
              <a:gd name="connsiteY10" fmla="*/ 60960 h 279400"/>
              <a:gd name="connsiteX11" fmla="*/ 289572 w 533692"/>
              <a:gd name="connsiteY11" fmla="*/ 105410 h 279400"/>
              <a:gd name="connsiteX12" fmla="*/ 289572 w 533692"/>
              <a:gd name="connsiteY12" fmla="*/ 166370 h 279400"/>
              <a:gd name="connsiteX13" fmla="*/ 289572 w 533692"/>
              <a:gd name="connsiteY13" fmla="*/ 214630 h 279400"/>
              <a:gd name="connsiteX14" fmla="*/ 289572 w 533692"/>
              <a:gd name="connsiteY14" fmla="*/ 279400 h 279400"/>
              <a:gd name="connsiteX15" fmla="*/ 533692 w 533692"/>
              <a:gd name="connsiteY15" fmla="*/ 279400 h 279400"/>
              <a:gd name="connsiteX16" fmla="*/ 533692 w 533692"/>
              <a:gd name="connsiteY16" fmla="*/ 21463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692" h="279400">
                <a:moveTo>
                  <a:pt x="247535" y="73202"/>
                </a:moveTo>
                <a:lnTo>
                  <a:pt x="244665" y="61277"/>
                </a:lnTo>
                <a:lnTo>
                  <a:pt x="238696" y="36423"/>
                </a:lnTo>
                <a:lnTo>
                  <a:pt x="215646" y="14198"/>
                </a:lnTo>
                <a:lnTo>
                  <a:pt x="184594" y="3632"/>
                </a:lnTo>
                <a:lnTo>
                  <a:pt x="184594" y="80645"/>
                </a:lnTo>
                <a:lnTo>
                  <a:pt x="184594" y="86728"/>
                </a:lnTo>
                <a:cubicBezTo>
                  <a:pt x="176340" y="88246"/>
                  <a:pt x="187136" y="101670"/>
                  <a:pt x="178882" y="103188"/>
                </a:cubicBezTo>
                <a:lnTo>
                  <a:pt x="67538" y="105841"/>
                </a:lnTo>
                <a:lnTo>
                  <a:pt x="67538" y="61277"/>
                </a:lnTo>
                <a:lnTo>
                  <a:pt x="162839" y="61277"/>
                </a:lnTo>
                <a:lnTo>
                  <a:pt x="170840" y="62763"/>
                </a:lnTo>
                <a:lnTo>
                  <a:pt x="177444" y="66840"/>
                </a:lnTo>
                <a:lnTo>
                  <a:pt x="182181" y="72986"/>
                </a:lnTo>
                <a:lnTo>
                  <a:pt x="184594" y="80645"/>
                </a:lnTo>
                <a:lnTo>
                  <a:pt x="184594" y="3632"/>
                </a:lnTo>
                <a:lnTo>
                  <a:pt x="183553" y="3276"/>
                </a:lnTo>
                <a:lnTo>
                  <a:pt x="147599" y="355"/>
                </a:lnTo>
                <a:lnTo>
                  <a:pt x="0" y="355"/>
                </a:lnTo>
                <a:lnTo>
                  <a:pt x="0" y="278765"/>
                </a:lnTo>
                <a:lnTo>
                  <a:pt x="67767" y="278765"/>
                </a:lnTo>
                <a:lnTo>
                  <a:pt x="67767" y="166103"/>
                </a:lnTo>
                <a:lnTo>
                  <a:pt x="142582" y="166077"/>
                </a:lnTo>
                <a:lnTo>
                  <a:pt x="157365" y="169303"/>
                </a:lnTo>
                <a:lnTo>
                  <a:pt x="169430" y="177774"/>
                </a:lnTo>
                <a:lnTo>
                  <a:pt x="177495" y="190246"/>
                </a:lnTo>
                <a:lnTo>
                  <a:pt x="180428" y="205460"/>
                </a:lnTo>
                <a:lnTo>
                  <a:pt x="180428" y="278511"/>
                </a:lnTo>
                <a:lnTo>
                  <a:pt x="246773" y="278498"/>
                </a:lnTo>
                <a:cubicBezTo>
                  <a:pt x="246731" y="248547"/>
                  <a:pt x="246688" y="218596"/>
                  <a:pt x="246646" y="188645"/>
                </a:cubicBezTo>
                <a:lnTo>
                  <a:pt x="241173" y="166039"/>
                </a:lnTo>
                <a:lnTo>
                  <a:pt x="240360" y="162648"/>
                </a:lnTo>
                <a:lnTo>
                  <a:pt x="226529" y="146062"/>
                </a:lnTo>
                <a:lnTo>
                  <a:pt x="212712" y="137287"/>
                </a:lnTo>
                <a:lnTo>
                  <a:pt x="206425" y="134708"/>
                </a:lnTo>
                <a:lnTo>
                  <a:pt x="230187" y="126834"/>
                </a:lnTo>
                <a:lnTo>
                  <a:pt x="242392" y="117805"/>
                </a:lnTo>
                <a:lnTo>
                  <a:pt x="245757" y="105841"/>
                </a:lnTo>
                <a:lnTo>
                  <a:pt x="246888" y="101854"/>
                </a:lnTo>
                <a:cubicBezTo>
                  <a:pt x="247104" y="92303"/>
                  <a:pt x="247319" y="82753"/>
                  <a:pt x="247535" y="73202"/>
                </a:cubicBezTo>
                <a:close/>
              </a:path>
              <a:path w="533692" h="279400">
                <a:moveTo>
                  <a:pt x="533692" y="214630"/>
                </a:moveTo>
                <a:lnTo>
                  <a:pt x="357568" y="214630"/>
                </a:lnTo>
                <a:lnTo>
                  <a:pt x="357568" y="166370"/>
                </a:lnTo>
                <a:lnTo>
                  <a:pt x="516343" y="166370"/>
                </a:lnTo>
                <a:lnTo>
                  <a:pt x="516343" y="105410"/>
                </a:lnTo>
                <a:lnTo>
                  <a:pt x="357479" y="105410"/>
                </a:lnTo>
                <a:lnTo>
                  <a:pt x="357479" y="60960"/>
                </a:lnTo>
                <a:lnTo>
                  <a:pt x="533590" y="60960"/>
                </a:lnTo>
                <a:lnTo>
                  <a:pt x="533590" y="0"/>
                </a:lnTo>
                <a:lnTo>
                  <a:pt x="289572" y="0"/>
                </a:lnTo>
                <a:lnTo>
                  <a:pt x="289572" y="60960"/>
                </a:lnTo>
                <a:lnTo>
                  <a:pt x="289572" y="105410"/>
                </a:lnTo>
                <a:lnTo>
                  <a:pt x="289572" y="166370"/>
                </a:lnTo>
                <a:lnTo>
                  <a:pt x="289572" y="214630"/>
                </a:lnTo>
                <a:lnTo>
                  <a:pt x="289572" y="279400"/>
                </a:lnTo>
                <a:lnTo>
                  <a:pt x="533692" y="279400"/>
                </a:lnTo>
                <a:lnTo>
                  <a:pt x="533692" y="21463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F9B8E9D6-BE3E-7CD8-2C05-A7B8293A5AFB}"/>
              </a:ext>
            </a:extLst>
          </p:cNvPr>
          <p:cNvSpPr/>
          <p:nvPr/>
        </p:nvSpPr>
        <p:spPr>
          <a:xfrm>
            <a:off x="6203000" y="237386"/>
            <a:ext cx="262255" cy="278765"/>
          </a:xfrm>
          <a:custGeom>
            <a:avLst/>
            <a:gdLst/>
            <a:ahLst/>
            <a:cxnLst/>
            <a:rect l="l" t="t" r="r" b="b"/>
            <a:pathLst>
              <a:path w="262254" h="278765">
                <a:moveTo>
                  <a:pt x="261785" y="0"/>
                </a:moveTo>
                <a:lnTo>
                  <a:pt x="140068" y="228"/>
                </a:lnTo>
                <a:lnTo>
                  <a:pt x="98827" y="6048"/>
                </a:lnTo>
                <a:lnTo>
                  <a:pt x="51938" y="30316"/>
                </a:lnTo>
                <a:lnTo>
                  <a:pt x="15585" y="74745"/>
                </a:lnTo>
                <a:lnTo>
                  <a:pt x="1764" y="116533"/>
                </a:lnTo>
                <a:lnTo>
                  <a:pt x="0" y="138798"/>
                </a:lnTo>
                <a:lnTo>
                  <a:pt x="140" y="145882"/>
                </a:lnTo>
                <a:lnTo>
                  <a:pt x="12187" y="196832"/>
                </a:lnTo>
                <a:lnTo>
                  <a:pt x="50824" y="245632"/>
                </a:lnTo>
                <a:lnTo>
                  <a:pt x="89844" y="267164"/>
                </a:lnTo>
                <a:lnTo>
                  <a:pt x="153949" y="277914"/>
                </a:lnTo>
                <a:lnTo>
                  <a:pt x="259702" y="278472"/>
                </a:lnTo>
                <a:lnTo>
                  <a:pt x="261899" y="278472"/>
                </a:lnTo>
                <a:lnTo>
                  <a:pt x="262126" y="212007"/>
                </a:lnTo>
                <a:lnTo>
                  <a:pt x="209253" y="212007"/>
                </a:lnTo>
                <a:lnTo>
                  <a:pt x="168235" y="211703"/>
                </a:lnTo>
                <a:lnTo>
                  <a:pt x="103311" y="200931"/>
                </a:lnTo>
                <a:lnTo>
                  <a:pt x="70191" y="160423"/>
                </a:lnTo>
                <a:lnTo>
                  <a:pt x="66573" y="136626"/>
                </a:lnTo>
                <a:lnTo>
                  <a:pt x="71299" y="109906"/>
                </a:lnTo>
                <a:lnTo>
                  <a:pt x="105792" y="72693"/>
                </a:lnTo>
                <a:lnTo>
                  <a:pt x="161027" y="63325"/>
                </a:lnTo>
                <a:lnTo>
                  <a:pt x="261557" y="62987"/>
                </a:lnTo>
                <a:lnTo>
                  <a:pt x="261785" y="0"/>
                </a:lnTo>
                <a:close/>
              </a:path>
              <a:path w="262254" h="278765">
                <a:moveTo>
                  <a:pt x="262127" y="211467"/>
                </a:moveTo>
                <a:lnTo>
                  <a:pt x="209253" y="212007"/>
                </a:lnTo>
                <a:lnTo>
                  <a:pt x="262126" y="212007"/>
                </a:lnTo>
                <a:lnTo>
                  <a:pt x="262127" y="211467"/>
                </a:lnTo>
                <a:close/>
              </a:path>
              <a:path w="262254" h="278765">
                <a:moveTo>
                  <a:pt x="261557" y="62987"/>
                </a:moveTo>
                <a:lnTo>
                  <a:pt x="203168" y="62987"/>
                </a:lnTo>
                <a:lnTo>
                  <a:pt x="261556" y="63309"/>
                </a:lnTo>
                <a:lnTo>
                  <a:pt x="261557" y="62987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A492A4A9-BADE-0313-5435-CDF262AFA08B}"/>
              </a:ext>
            </a:extLst>
          </p:cNvPr>
          <p:cNvSpPr/>
          <p:nvPr/>
        </p:nvSpPr>
        <p:spPr>
          <a:xfrm>
            <a:off x="6506865" y="237348"/>
            <a:ext cx="250825" cy="278765"/>
          </a:xfrm>
          <a:custGeom>
            <a:avLst/>
            <a:gdLst/>
            <a:ahLst/>
            <a:cxnLst/>
            <a:rect l="l" t="t" r="r" b="b"/>
            <a:pathLst>
              <a:path w="250825" h="278765">
                <a:moveTo>
                  <a:pt x="0" y="0"/>
                </a:moveTo>
                <a:lnTo>
                  <a:pt x="0" y="278307"/>
                </a:lnTo>
                <a:lnTo>
                  <a:pt x="144056" y="278307"/>
                </a:lnTo>
                <a:lnTo>
                  <a:pt x="193540" y="271437"/>
                </a:lnTo>
                <a:lnTo>
                  <a:pt x="226501" y="253320"/>
                </a:lnTo>
                <a:lnTo>
                  <a:pt x="244865" y="227697"/>
                </a:lnTo>
                <a:lnTo>
                  <a:pt x="247625" y="213448"/>
                </a:lnTo>
                <a:lnTo>
                  <a:pt x="68541" y="213448"/>
                </a:lnTo>
                <a:lnTo>
                  <a:pt x="68541" y="166852"/>
                </a:lnTo>
                <a:lnTo>
                  <a:pt x="242779" y="166852"/>
                </a:lnTo>
                <a:lnTo>
                  <a:pt x="228396" y="148421"/>
                </a:lnTo>
                <a:lnTo>
                  <a:pt x="213160" y="137988"/>
                </a:lnTo>
                <a:lnTo>
                  <a:pt x="206235" y="134899"/>
                </a:lnTo>
                <a:lnTo>
                  <a:pt x="227737" y="123057"/>
                </a:lnTo>
                <a:lnTo>
                  <a:pt x="240463" y="106676"/>
                </a:lnTo>
                <a:lnTo>
                  <a:pt x="240585" y="106298"/>
                </a:lnTo>
                <a:lnTo>
                  <a:pt x="68605" y="106298"/>
                </a:lnTo>
                <a:lnTo>
                  <a:pt x="68541" y="60540"/>
                </a:lnTo>
                <a:lnTo>
                  <a:pt x="246303" y="60540"/>
                </a:lnTo>
                <a:lnTo>
                  <a:pt x="242699" y="42676"/>
                </a:lnTo>
                <a:lnTo>
                  <a:pt x="225228" y="20664"/>
                </a:lnTo>
                <a:lnTo>
                  <a:pt x="193259" y="5598"/>
                </a:lnTo>
                <a:lnTo>
                  <a:pt x="144437" y="12"/>
                </a:lnTo>
                <a:lnTo>
                  <a:pt x="0" y="0"/>
                </a:lnTo>
                <a:close/>
              </a:path>
              <a:path w="250825" h="278765">
                <a:moveTo>
                  <a:pt x="242779" y="166852"/>
                </a:moveTo>
                <a:lnTo>
                  <a:pt x="163385" y="166852"/>
                </a:lnTo>
                <a:lnTo>
                  <a:pt x="163601" y="166877"/>
                </a:lnTo>
                <a:lnTo>
                  <a:pt x="171817" y="169377"/>
                </a:lnTo>
                <a:lnTo>
                  <a:pt x="178388" y="174426"/>
                </a:lnTo>
                <a:lnTo>
                  <a:pt x="182748" y="181406"/>
                </a:lnTo>
                <a:lnTo>
                  <a:pt x="184327" y="189699"/>
                </a:lnTo>
                <a:lnTo>
                  <a:pt x="182477" y="198741"/>
                </a:lnTo>
                <a:lnTo>
                  <a:pt x="177460" y="206265"/>
                </a:lnTo>
                <a:lnTo>
                  <a:pt x="170076" y="211443"/>
                </a:lnTo>
                <a:lnTo>
                  <a:pt x="161124" y="213448"/>
                </a:lnTo>
                <a:lnTo>
                  <a:pt x="247625" y="213448"/>
                </a:lnTo>
                <a:lnTo>
                  <a:pt x="250558" y="198310"/>
                </a:lnTo>
                <a:lnTo>
                  <a:pt x="243632" y="167946"/>
                </a:lnTo>
                <a:lnTo>
                  <a:pt x="242779" y="166852"/>
                </a:lnTo>
                <a:close/>
              </a:path>
              <a:path w="250825" h="278765">
                <a:moveTo>
                  <a:pt x="246303" y="60540"/>
                </a:moveTo>
                <a:lnTo>
                  <a:pt x="165798" y="60540"/>
                </a:lnTo>
                <a:lnTo>
                  <a:pt x="166154" y="60617"/>
                </a:lnTo>
                <a:lnTo>
                  <a:pt x="173743" y="63370"/>
                </a:lnTo>
                <a:lnTo>
                  <a:pt x="179743" y="68352"/>
                </a:lnTo>
                <a:lnTo>
                  <a:pt x="183684" y="75024"/>
                </a:lnTo>
                <a:lnTo>
                  <a:pt x="185102" y="82842"/>
                </a:lnTo>
                <a:lnTo>
                  <a:pt x="183590" y="90990"/>
                </a:lnTo>
                <a:lnTo>
                  <a:pt x="179414" y="98112"/>
                </a:lnTo>
                <a:lnTo>
                  <a:pt x="173117" y="103421"/>
                </a:lnTo>
                <a:lnTo>
                  <a:pt x="165239" y="106133"/>
                </a:lnTo>
                <a:lnTo>
                  <a:pt x="68605" y="106298"/>
                </a:lnTo>
                <a:lnTo>
                  <a:pt x="240585" y="106298"/>
                </a:lnTo>
                <a:lnTo>
                  <a:pt x="246524" y="87957"/>
                </a:lnTo>
                <a:lnTo>
                  <a:pt x="248031" y="69100"/>
                </a:lnTo>
                <a:lnTo>
                  <a:pt x="246303" y="6054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D102A4AA-19C3-731C-D2A9-8CB892CC014A}"/>
              </a:ext>
            </a:extLst>
          </p:cNvPr>
          <p:cNvSpPr/>
          <p:nvPr/>
        </p:nvSpPr>
        <p:spPr>
          <a:xfrm>
            <a:off x="6791276" y="237391"/>
            <a:ext cx="533693" cy="279400"/>
          </a:xfrm>
          <a:custGeom>
            <a:avLst/>
            <a:gdLst>
              <a:gd name="connsiteX0" fmla="*/ 247535 w 533692"/>
              <a:gd name="connsiteY0" fmla="*/ 73202 h 279400"/>
              <a:gd name="connsiteX1" fmla="*/ 244665 w 533692"/>
              <a:gd name="connsiteY1" fmla="*/ 61277 h 279400"/>
              <a:gd name="connsiteX2" fmla="*/ 238696 w 533692"/>
              <a:gd name="connsiteY2" fmla="*/ 36423 h 279400"/>
              <a:gd name="connsiteX3" fmla="*/ 215646 w 533692"/>
              <a:gd name="connsiteY3" fmla="*/ 14198 h 279400"/>
              <a:gd name="connsiteX4" fmla="*/ 184594 w 533692"/>
              <a:gd name="connsiteY4" fmla="*/ 3632 h 279400"/>
              <a:gd name="connsiteX5" fmla="*/ 184594 w 533692"/>
              <a:gd name="connsiteY5" fmla="*/ 80645 h 279400"/>
              <a:gd name="connsiteX6" fmla="*/ 184594 w 533692"/>
              <a:gd name="connsiteY6" fmla="*/ 86728 h 279400"/>
              <a:gd name="connsiteX7" fmla="*/ 178882 w 533692"/>
              <a:gd name="connsiteY7" fmla="*/ 103188 h 279400"/>
              <a:gd name="connsiteX8" fmla="*/ 67538 w 533692"/>
              <a:gd name="connsiteY8" fmla="*/ 105841 h 279400"/>
              <a:gd name="connsiteX9" fmla="*/ 67538 w 533692"/>
              <a:gd name="connsiteY9" fmla="*/ 61277 h 279400"/>
              <a:gd name="connsiteX10" fmla="*/ 162839 w 533692"/>
              <a:gd name="connsiteY10" fmla="*/ 61277 h 279400"/>
              <a:gd name="connsiteX11" fmla="*/ 170840 w 533692"/>
              <a:gd name="connsiteY11" fmla="*/ 62763 h 279400"/>
              <a:gd name="connsiteX12" fmla="*/ 177444 w 533692"/>
              <a:gd name="connsiteY12" fmla="*/ 66840 h 279400"/>
              <a:gd name="connsiteX13" fmla="*/ 182181 w 533692"/>
              <a:gd name="connsiteY13" fmla="*/ 72986 h 279400"/>
              <a:gd name="connsiteX14" fmla="*/ 184594 w 533692"/>
              <a:gd name="connsiteY14" fmla="*/ 80645 h 279400"/>
              <a:gd name="connsiteX15" fmla="*/ 184594 w 533692"/>
              <a:gd name="connsiteY15" fmla="*/ 3632 h 279400"/>
              <a:gd name="connsiteX16" fmla="*/ 183553 w 533692"/>
              <a:gd name="connsiteY16" fmla="*/ 3276 h 279400"/>
              <a:gd name="connsiteX17" fmla="*/ 147599 w 533692"/>
              <a:gd name="connsiteY17" fmla="*/ 355 h 279400"/>
              <a:gd name="connsiteX18" fmla="*/ 0 w 533692"/>
              <a:gd name="connsiteY18" fmla="*/ 355 h 279400"/>
              <a:gd name="connsiteX19" fmla="*/ 0 w 533692"/>
              <a:gd name="connsiteY19" fmla="*/ 278765 h 279400"/>
              <a:gd name="connsiteX20" fmla="*/ 67767 w 533692"/>
              <a:gd name="connsiteY20" fmla="*/ 278765 h 279400"/>
              <a:gd name="connsiteX21" fmla="*/ 67767 w 533692"/>
              <a:gd name="connsiteY21" fmla="*/ 166103 h 279400"/>
              <a:gd name="connsiteX22" fmla="*/ 142582 w 533692"/>
              <a:gd name="connsiteY22" fmla="*/ 166077 h 279400"/>
              <a:gd name="connsiteX23" fmla="*/ 157365 w 533692"/>
              <a:gd name="connsiteY23" fmla="*/ 169303 h 279400"/>
              <a:gd name="connsiteX24" fmla="*/ 169430 w 533692"/>
              <a:gd name="connsiteY24" fmla="*/ 177774 h 279400"/>
              <a:gd name="connsiteX25" fmla="*/ 177495 w 533692"/>
              <a:gd name="connsiteY25" fmla="*/ 190246 h 279400"/>
              <a:gd name="connsiteX26" fmla="*/ 180428 w 533692"/>
              <a:gd name="connsiteY26" fmla="*/ 205460 h 279400"/>
              <a:gd name="connsiteX27" fmla="*/ 180428 w 533692"/>
              <a:gd name="connsiteY27" fmla="*/ 278511 h 279400"/>
              <a:gd name="connsiteX28" fmla="*/ 246773 w 533692"/>
              <a:gd name="connsiteY28" fmla="*/ 278498 h 279400"/>
              <a:gd name="connsiteX29" fmla="*/ 246646 w 533692"/>
              <a:gd name="connsiteY29" fmla="*/ 188645 h 279400"/>
              <a:gd name="connsiteX30" fmla="*/ 241173 w 533692"/>
              <a:gd name="connsiteY30" fmla="*/ 166039 h 279400"/>
              <a:gd name="connsiteX31" fmla="*/ 240360 w 533692"/>
              <a:gd name="connsiteY31" fmla="*/ 162648 h 279400"/>
              <a:gd name="connsiteX32" fmla="*/ 226529 w 533692"/>
              <a:gd name="connsiteY32" fmla="*/ 146062 h 279400"/>
              <a:gd name="connsiteX33" fmla="*/ 212712 w 533692"/>
              <a:gd name="connsiteY33" fmla="*/ 137287 h 279400"/>
              <a:gd name="connsiteX34" fmla="*/ 206425 w 533692"/>
              <a:gd name="connsiteY34" fmla="*/ 134708 h 279400"/>
              <a:gd name="connsiteX35" fmla="*/ 230187 w 533692"/>
              <a:gd name="connsiteY35" fmla="*/ 126834 h 279400"/>
              <a:gd name="connsiteX36" fmla="*/ 242392 w 533692"/>
              <a:gd name="connsiteY36" fmla="*/ 117805 h 279400"/>
              <a:gd name="connsiteX37" fmla="*/ 245757 w 533692"/>
              <a:gd name="connsiteY37" fmla="*/ 105841 h 279400"/>
              <a:gd name="connsiteX38" fmla="*/ 246888 w 533692"/>
              <a:gd name="connsiteY38" fmla="*/ 101854 h 279400"/>
              <a:gd name="connsiteX39" fmla="*/ 247535 w 533692"/>
              <a:gd name="connsiteY39" fmla="*/ 73202 h 279400"/>
              <a:gd name="connsiteX0" fmla="*/ 533692 w 533692"/>
              <a:gd name="connsiteY0" fmla="*/ 214630 h 279400"/>
              <a:gd name="connsiteX1" fmla="*/ 357568 w 533692"/>
              <a:gd name="connsiteY1" fmla="*/ 214630 h 279400"/>
              <a:gd name="connsiteX2" fmla="*/ 357568 w 533692"/>
              <a:gd name="connsiteY2" fmla="*/ 166370 h 279400"/>
              <a:gd name="connsiteX3" fmla="*/ 516343 w 533692"/>
              <a:gd name="connsiteY3" fmla="*/ 166370 h 279400"/>
              <a:gd name="connsiteX4" fmla="*/ 516343 w 533692"/>
              <a:gd name="connsiteY4" fmla="*/ 105410 h 279400"/>
              <a:gd name="connsiteX5" fmla="*/ 357479 w 533692"/>
              <a:gd name="connsiteY5" fmla="*/ 105410 h 279400"/>
              <a:gd name="connsiteX6" fmla="*/ 357479 w 533692"/>
              <a:gd name="connsiteY6" fmla="*/ 60960 h 279400"/>
              <a:gd name="connsiteX7" fmla="*/ 533590 w 533692"/>
              <a:gd name="connsiteY7" fmla="*/ 60960 h 279400"/>
              <a:gd name="connsiteX8" fmla="*/ 533590 w 533692"/>
              <a:gd name="connsiteY8" fmla="*/ 0 h 279400"/>
              <a:gd name="connsiteX9" fmla="*/ 289572 w 533692"/>
              <a:gd name="connsiteY9" fmla="*/ 0 h 279400"/>
              <a:gd name="connsiteX10" fmla="*/ 289572 w 533692"/>
              <a:gd name="connsiteY10" fmla="*/ 60960 h 279400"/>
              <a:gd name="connsiteX11" fmla="*/ 289572 w 533692"/>
              <a:gd name="connsiteY11" fmla="*/ 105410 h 279400"/>
              <a:gd name="connsiteX12" fmla="*/ 289572 w 533692"/>
              <a:gd name="connsiteY12" fmla="*/ 166370 h 279400"/>
              <a:gd name="connsiteX13" fmla="*/ 289572 w 533692"/>
              <a:gd name="connsiteY13" fmla="*/ 214630 h 279400"/>
              <a:gd name="connsiteX14" fmla="*/ 289572 w 533692"/>
              <a:gd name="connsiteY14" fmla="*/ 279400 h 279400"/>
              <a:gd name="connsiteX15" fmla="*/ 533692 w 533692"/>
              <a:gd name="connsiteY15" fmla="*/ 279400 h 279400"/>
              <a:gd name="connsiteX16" fmla="*/ 533692 w 533692"/>
              <a:gd name="connsiteY16" fmla="*/ 21463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692" h="279400">
                <a:moveTo>
                  <a:pt x="247535" y="73202"/>
                </a:moveTo>
                <a:lnTo>
                  <a:pt x="244665" y="61277"/>
                </a:lnTo>
                <a:lnTo>
                  <a:pt x="238696" y="36423"/>
                </a:lnTo>
                <a:lnTo>
                  <a:pt x="215646" y="14198"/>
                </a:lnTo>
                <a:lnTo>
                  <a:pt x="184594" y="3632"/>
                </a:lnTo>
                <a:lnTo>
                  <a:pt x="184594" y="80645"/>
                </a:lnTo>
                <a:lnTo>
                  <a:pt x="184594" y="86728"/>
                </a:lnTo>
                <a:cubicBezTo>
                  <a:pt x="176340" y="88246"/>
                  <a:pt x="187136" y="101670"/>
                  <a:pt x="178882" y="103188"/>
                </a:cubicBezTo>
                <a:lnTo>
                  <a:pt x="67538" y="105841"/>
                </a:lnTo>
                <a:lnTo>
                  <a:pt x="67538" y="61277"/>
                </a:lnTo>
                <a:lnTo>
                  <a:pt x="162839" y="61277"/>
                </a:lnTo>
                <a:lnTo>
                  <a:pt x="170840" y="62763"/>
                </a:lnTo>
                <a:lnTo>
                  <a:pt x="177444" y="66840"/>
                </a:lnTo>
                <a:lnTo>
                  <a:pt x="182181" y="72986"/>
                </a:lnTo>
                <a:lnTo>
                  <a:pt x="184594" y="80645"/>
                </a:lnTo>
                <a:lnTo>
                  <a:pt x="184594" y="3632"/>
                </a:lnTo>
                <a:lnTo>
                  <a:pt x="183553" y="3276"/>
                </a:lnTo>
                <a:lnTo>
                  <a:pt x="147599" y="355"/>
                </a:lnTo>
                <a:lnTo>
                  <a:pt x="0" y="355"/>
                </a:lnTo>
                <a:lnTo>
                  <a:pt x="0" y="278765"/>
                </a:lnTo>
                <a:lnTo>
                  <a:pt x="67767" y="278765"/>
                </a:lnTo>
                <a:lnTo>
                  <a:pt x="67767" y="166103"/>
                </a:lnTo>
                <a:lnTo>
                  <a:pt x="142582" y="166077"/>
                </a:lnTo>
                <a:lnTo>
                  <a:pt x="157365" y="169303"/>
                </a:lnTo>
                <a:lnTo>
                  <a:pt x="169430" y="177774"/>
                </a:lnTo>
                <a:lnTo>
                  <a:pt x="177495" y="190246"/>
                </a:lnTo>
                <a:lnTo>
                  <a:pt x="180428" y="205460"/>
                </a:lnTo>
                <a:lnTo>
                  <a:pt x="180428" y="278511"/>
                </a:lnTo>
                <a:lnTo>
                  <a:pt x="246773" y="278498"/>
                </a:lnTo>
                <a:cubicBezTo>
                  <a:pt x="246731" y="248547"/>
                  <a:pt x="246688" y="218596"/>
                  <a:pt x="246646" y="188645"/>
                </a:cubicBezTo>
                <a:lnTo>
                  <a:pt x="241173" y="166039"/>
                </a:lnTo>
                <a:lnTo>
                  <a:pt x="240360" y="162648"/>
                </a:lnTo>
                <a:lnTo>
                  <a:pt x="226529" y="146062"/>
                </a:lnTo>
                <a:lnTo>
                  <a:pt x="212712" y="137287"/>
                </a:lnTo>
                <a:lnTo>
                  <a:pt x="206425" y="134708"/>
                </a:lnTo>
                <a:lnTo>
                  <a:pt x="230187" y="126834"/>
                </a:lnTo>
                <a:lnTo>
                  <a:pt x="242392" y="117805"/>
                </a:lnTo>
                <a:lnTo>
                  <a:pt x="245757" y="105841"/>
                </a:lnTo>
                <a:lnTo>
                  <a:pt x="246888" y="101854"/>
                </a:lnTo>
                <a:cubicBezTo>
                  <a:pt x="247104" y="92303"/>
                  <a:pt x="247319" y="82753"/>
                  <a:pt x="247535" y="73202"/>
                </a:cubicBezTo>
                <a:close/>
              </a:path>
              <a:path w="533692" h="279400">
                <a:moveTo>
                  <a:pt x="533692" y="214630"/>
                </a:moveTo>
                <a:lnTo>
                  <a:pt x="357568" y="214630"/>
                </a:lnTo>
                <a:lnTo>
                  <a:pt x="357568" y="166370"/>
                </a:lnTo>
                <a:lnTo>
                  <a:pt x="516343" y="166370"/>
                </a:lnTo>
                <a:lnTo>
                  <a:pt x="516343" y="105410"/>
                </a:lnTo>
                <a:lnTo>
                  <a:pt x="357479" y="105410"/>
                </a:lnTo>
                <a:lnTo>
                  <a:pt x="357479" y="60960"/>
                </a:lnTo>
                <a:lnTo>
                  <a:pt x="533590" y="60960"/>
                </a:lnTo>
                <a:lnTo>
                  <a:pt x="533590" y="0"/>
                </a:lnTo>
                <a:lnTo>
                  <a:pt x="289572" y="0"/>
                </a:lnTo>
                <a:lnTo>
                  <a:pt x="289572" y="60960"/>
                </a:lnTo>
                <a:lnTo>
                  <a:pt x="289572" y="105410"/>
                </a:lnTo>
                <a:lnTo>
                  <a:pt x="289572" y="166370"/>
                </a:lnTo>
                <a:lnTo>
                  <a:pt x="289572" y="214630"/>
                </a:lnTo>
                <a:lnTo>
                  <a:pt x="289572" y="279400"/>
                </a:lnTo>
                <a:lnTo>
                  <a:pt x="533692" y="279400"/>
                </a:lnTo>
                <a:lnTo>
                  <a:pt x="533692" y="21463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BDC0280A-2A48-E25A-5E3F-74494E3B3746}"/>
              </a:ext>
            </a:extLst>
          </p:cNvPr>
          <p:cNvSpPr/>
          <p:nvPr/>
        </p:nvSpPr>
        <p:spPr>
          <a:xfrm>
            <a:off x="6203000" y="237386"/>
            <a:ext cx="262255" cy="278765"/>
          </a:xfrm>
          <a:custGeom>
            <a:avLst/>
            <a:gdLst/>
            <a:ahLst/>
            <a:cxnLst/>
            <a:rect l="l" t="t" r="r" b="b"/>
            <a:pathLst>
              <a:path w="262254" h="278765">
                <a:moveTo>
                  <a:pt x="261785" y="0"/>
                </a:moveTo>
                <a:lnTo>
                  <a:pt x="140068" y="228"/>
                </a:lnTo>
                <a:lnTo>
                  <a:pt x="98827" y="6048"/>
                </a:lnTo>
                <a:lnTo>
                  <a:pt x="51938" y="30316"/>
                </a:lnTo>
                <a:lnTo>
                  <a:pt x="15585" y="74745"/>
                </a:lnTo>
                <a:lnTo>
                  <a:pt x="1764" y="116533"/>
                </a:lnTo>
                <a:lnTo>
                  <a:pt x="0" y="138798"/>
                </a:lnTo>
                <a:lnTo>
                  <a:pt x="140" y="145882"/>
                </a:lnTo>
                <a:lnTo>
                  <a:pt x="12187" y="196832"/>
                </a:lnTo>
                <a:lnTo>
                  <a:pt x="50824" y="245632"/>
                </a:lnTo>
                <a:lnTo>
                  <a:pt x="89844" y="267164"/>
                </a:lnTo>
                <a:lnTo>
                  <a:pt x="153949" y="277914"/>
                </a:lnTo>
                <a:lnTo>
                  <a:pt x="259702" y="278472"/>
                </a:lnTo>
                <a:lnTo>
                  <a:pt x="261899" y="278472"/>
                </a:lnTo>
                <a:lnTo>
                  <a:pt x="262126" y="212007"/>
                </a:lnTo>
                <a:lnTo>
                  <a:pt x="209253" y="212007"/>
                </a:lnTo>
                <a:lnTo>
                  <a:pt x="168235" y="211703"/>
                </a:lnTo>
                <a:lnTo>
                  <a:pt x="103311" y="200931"/>
                </a:lnTo>
                <a:lnTo>
                  <a:pt x="70191" y="160423"/>
                </a:lnTo>
                <a:lnTo>
                  <a:pt x="66573" y="136626"/>
                </a:lnTo>
                <a:lnTo>
                  <a:pt x="71299" y="109906"/>
                </a:lnTo>
                <a:lnTo>
                  <a:pt x="105792" y="72693"/>
                </a:lnTo>
                <a:lnTo>
                  <a:pt x="161027" y="63325"/>
                </a:lnTo>
                <a:lnTo>
                  <a:pt x="261557" y="62987"/>
                </a:lnTo>
                <a:lnTo>
                  <a:pt x="261785" y="0"/>
                </a:lnTo>
                <a:close/>
              </a:path>
              <a:path w="262254" h="278765">
                <a:moveTo>
                  <a:pt x="262127" y="211467"/>
                </a:moveTo>
                <a:lnTo>
                  <a:pt x="209253" y="212007"/>
                </a:lnTo>
                <a:lnTo>
                  <a:pt x="262126" y="212007"/>
                </a:lnTo>
                <a:lnTo>
                  <a:pt x="262127" y="211467"/>
                </a:lnTo>
                <a:close/>
              </a:path>
              <a:path w="262254" h="278765">
                <a:moveTo>
                  <a:pt x="261557" y="62987"/>
                </a:moveTo>
                <a:lnTo>
                  <a:pt x="203168" y="62987"/>
                </a:lnTo>
                <a:lnTo>
                  <a:pt x="261556" y="63309"/>
                </a:lnTo>
                <a:lnTo>
                  <a:pt x="261557" y="62987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F87058C2-DC29-380D-4CEC-F6F9FE2995B9}"/>
              </a:ext>
            </a:extLst>
          </p:cNvPr>
          <p:cNvSpPr txBox="1"/>
          <p:nvPr/>
        </p:nvSpPr>
        <p:spPr>
          <a:xfrm>
            <a:off x="5103440" y="2780750"/>
            <a:ext cx="2712199" cy="1013098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>
            <a:defPPr>
              <a:defRPr lang="es-MX"/>
            </a:defPPr>
            <a:lvl1pPr marL="12699" algn="just">
              <a:spcBef>
                <a:spcPts val="950"/>
              </a:spcBef>
              <a:defRPr spc="-35">
                <a:solidFill>
                  <a:srgbClr val="435254"/>
                </a:solidFill>
                <a:latin typeface="Calibre" panose="020B0503030202060203" pitchFamily="34" charset="0"/>
                <a:ea typeface="+mj-ea"/>
              </a:defRPr>
            </a:lvl1pPr>
          </a:lstStyle>
          <a:p>
            <a:pPr algn="ctr"/>
            <a:r>
              <a:rPr lang="es-MX" sz="1200" u="sng" dirty="0">
                <a:solidFill>
                  <a:schemeClr val="bg1"/>
                </a:solidFill>
                <a:effectLst/>
                <a:latin typeface="Calibre" panose="020B0503030202060203" pitchFamily="34" charset="0"/>
                <a:ea typeface="Arial Unicode MS"/>
                <a:cs typeface="Tahoma" panose="020B0604030504040204" pitchFamily="34" charset="0"/>
              </a:rPr>
              <a:t>P.º de Los Rosales 52, Parques de la Cañada, 25080 Saltillo, </a:t>
            </a:r>
            <a:r>
              <a:rPr lang="es-MX" sz="1200" u="sng" dirty="0" err="1">
                <a:solidFill>
                  <a:schemeClr val="bg1"/>
                </a:solidFill>
                <a:effectLst/>
                <a:latin typeface="Calibre" panose="020B0503030202060203" pitchFamily="34" charset="0"/>
                <a:ea typeface="Arial Unicode MS"/>
                <a:cs typeface="Tahoma" panose="020B0604030504040204" pitchFamily="34" charset="0"/>
              </a:rPr>
              <a:t>Coah</a:t>
            </a:r>
            <a:r>
              <a:rPr lang="es-MX" sz="1200" u="sng" dirty="0">
                <a:solidFill>
                  <a:schemeClr val="bg1"/>
                </a:solidFill>
                <a:effectLst/>
                <a:latin typeface="Calibre" panose="020B0503030202060203" pitchFamily="34" charset="0"/>
                <a:ea typeface="Arial Unicode MS"/>
                <a:cs typeface="Tahoma" panose="020B0604030504040204" pitchFamily="34" charset="0"/>
              </a:rPr>
              <a:t>.</a:t>
            </a:r>
            <a:endParaRPr lang="es-MX" sz="1200" u="sng" dirty="0">
              <a:solidFill>
                <a:schemeClr val="bg1"/>
              </a:solidFill>
              <a:effectLst/>
              <a:latin typeface="Futura Hv BT" panose="020B0702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82777D1-50CD-6BFC-C7C0-B530C04FCD7A}"/>
              </a:ext>
            </a:extLst>
          </p:cNvPr>
          <p:cNvSpPr txBox="1"/>
          <p:nvPr/>
        </p:nvSpPr>
        <p:spPr>
          <a:xfrm>
            <a:off x="162391" y="3813665"/>
            <a:ext cx="7357342" cy="1161857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>
            <a:defPPr>
              <a:defRPr lang="es-MX"/>
            </a:defPPr>
            <a:lvl1pPr marL="298428" indent="-285729" algn="just">
              <a:spcBef>
                <a:spcPts val="950"/>
              </a:spcBef>
              <a:buFont typeface="Arial" panose="020B0604020202020204" pitchFamily="34" charset="0"/>
              <a:buChar char="•"/>
              <a:defRPr spc="-35">
                <a:solidFill>
                  <a:srgbClr val="435254"/>
                </a:solidFill>
                <a:latin typeface="Calibre" panose="020B0503030202060203" pitchFamily="34" charset="0"/>
                <a:ea typeface="+mj-ea"/>
              </a:defRPr>
            </a:lvl1pPr>
          </a:lstStyle>
          <a:p>
            <a:pPr marL="12699" indent="0">
              <a:spcBef>
                <a:spcPts val="300"/>
              </a:spcBef>
              <a:buNone/>
            </a:pPr>
            <a:r>
              <a:rPr lang="es-MX" dirty="0"/>
              <a:t>Esta propiedad destaca por su ubicación en una zona residencial, al sur de la ciudad y con gran cercanía a plazas comerciales y servicios. Cuenta con una gran conectividad gracias a su cercanía con el Blvd. Emilio Arizpe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62C19-6659-6438-AF7F-847CC8D6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26"/>
          <a:stretch/>
        </p:blipFill>
        <p:spPr>
          <a:xfrm>
            <a:off x="11966" y="6466816"/>
            <a:ext cx="3874233" cy="35792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4C0650-5422-65C3-07E0-D538443A91C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40400" y="6494400"/>
            <a:ext cx="4032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BBE3E7C6-84D3-95BF-6F9C-7FD3DE09F5AC}"/>
              </a:ext>
            </a:extLst>
          </p:cNvPr>
          <p:cNvSpPr/>
          <p:nvPr/>
        </p:nvSpPr>
        <p:spPr>
          <a:xfrm>
            <a:off x="0" y="8524240"/>
            <a:ext cx="7772400" cy="1534161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012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2278" y="320047"/>
            <a:ext cx="250825" cy="278765"/>
          </a:xfrm>
          <a:custGeom>
            <a:avLst/>
            <a:gdLst/>
            <a:ahLst/>
            <a:cxnLst/>
            <a:rect l="l" t="t" r="r" b="b"/>
            <a:pathLst>
              <a:path w="250825" h="278765">
                <a:moveTo>
                  <a:pt x="0" y="0"/>
                </a:moveTo>
                <a:lnTo>
                  <a:pt x="0" y="278307"/>
                </a:lnTo>
                <a:lnTo>
                  <a:pt x="144056" y="278307"/>
                </a:lnTo>
                <a:lnTo>
                  <a:pt x="193540" y="271437"/>
                </a:lnTo>
                <a:lnTo>
                  <a:pt x="226501" y="253320"/>
                </a:lnTo>
                <a:lnTo>
                  <a:pt x="244865" y="227697"/>
                </a:lnTo>
                <a:lnTo>
                  <a:pt x="247625" y="213448"/>
                </a:lnTo>
                <a:lnTo>
                  <a:pt x="68541" y="213448"/>
                </a:lnTo>
                <a:lnTo>
                  <a:pt x="68541" y="166852"/>
                </a:lnTo>
                <a:lnTo>
                  <a:pt x="242779" y="166852"/>
                </a:lnTo>
                <a:lnTo>
                  <a:pt x="228396" y="148421"/>
                </a:lnTo>
                <a:lnTo>
                  <a:pt x="213160" y="137988"/>
                </a:lnTo>
                <a:lnTo>
                  <a:pt x="206235" y="134899"/>
                </a:lnTo>
                <a:lnTo>
                  <a:pt x="227737" y="123057"/>
                </a:lnTo>
                <a:lnTo>
                  <a:pt x="240463" y="106676"/>
                </a:lnTo>
                <a:lnTo>
                  <a:pt x="240585" y="106298"/>
                </a:lnTo>
                <a:lnTo>
                  <a:pt x="68605" y="106298"/>
                </a:lnTo>
                <a:lnTo>
                  <a:pt x="68541" y="60540"/>
                </a:lnTo>
                <a:lnTo>
                  <a:pt x="246303" y="60540"/>
                </a:lnTo>
                <a:lnTo>
                  <a:pt x="242699" y="42676"/>
                </a:lnTo>
                <a:lnTo>
                  <a:pt x="225228" y="20664"/>
                </a:lnTo>
                <a:lnTo>
                  <a:pt x="193259" y="5598"/>
                </a:lnTo>
                <a:lnTo>
                  <a:pt x="144437" y="12"/>
                </a:lnTo>
                <a:lnTo>
                  <a:pt x="0" y="0"/>
                </a:lnTo>
                <a:close/>
              </a:path>
              <a:path w="250825" h="278765">
                <a:moveTo>
                  <a:pt x="242779" y="166852"/>
                </a:moveTo>
                <a:lnTo>
                  <a:pt x="163385" y="166852"/>
                </a:lnTo>
                <a:lnTo>
                  <a:pt x="163601" y="166877"/>
                </a:lnTo>
                <a:lnTo>
                  <a:pt x="171817" y="169377"/>
                </a:lnTo>
                <a:lnTo>
                  <a:pt x="178388" y="174426"/>
                </a:lnTo>
                <a:lnTo>
                  <a:pt x="182748" y="181406"/>
                </a:lnTo>
                <a:lnTo>
                  <a:pt x="184327" y="189699"/>
                </a:lnTo>
                <a:lnTo>
                  <a:pt x="182477" y="198741"/>
                </a:lnTo>
                <a:lnTo>
                  <a:pt x="177460" y="206265"/>
                </a:lnTo>
                <a:lnTo>
                  <a:pt x="170076" y="211443"/>
                </a:lnTo>
                <a:lnTo>
                  <a:pt x="161124" y="213448"/>
                </a:lnTo>
                <a:lnTo>
                  <a:pt x="247625" y="213448"/>
                </a:lnTo>
                <a:lnTo>
                  <a:pt x="250558" y="198310"/>
                </a:lnTo>
                <a:lnTo>
                  <a:pt x="243632" y="167946"/>
                </a:lnTo>
                <a:lnTo>
                  <a:pt x="242779" y="166852"/>
                </a:lnTo>
                <a:close/>
              </a:path>
              <a:path w="250825" h="278765">
                <a:moveTo>
                  <a:pt x="246303" y="60540"/>
                </a:moveTo>
                <a:lnTo>
                  <a:pt x="165798" y="60540"/>
                </a:lnTo>
                <a:lnTo>
                  <a:pt x="166154" y="60617"/>
                </a:lnTo>
                <a:lnTo>
                  <a:pt x="173743" y="63370"/>
                </a:lnTo>
                <a:lnTo>
                  <a:pt x="179743" y="68352"/>
                </a:lnTo>
                <a:lnTo>
                  <a:pt x="183684" y="75024"/>
                </a:lnTo>
                <a:lnTo>
                  <a:pt x="185102" y="82842"/>
                </a:lnTo>
                <a:lnTo>
                  <a:pt x="183590" y="90990"/>
                </a:lnTo>
                <a:lnTo>
                  <a:pt x="179414" y="98112"/>
                </a:lnTo>
                <a:lnTo>
                  <a:pt x="173117" y="103421"/>
                </a:lnTo>
                <a:lnTo>
                  <a:pt x="165239" y="106133"/>
                </a:lnTo>
                <a:lnTo>
                  <a:pt x="68605" y="106298"/>
                </a:lnTo>
                <a:lnTo>
                  <a:pt x="240585" y="106298"/>
                </a:lnTo>
                <a:lnTo>
                  <a:pt x="246524" y="87957"/>
                </a:lnTo>
                <a:lnTo>
                  <a:pt x="248031" y="69100"/>
                </a:lnTo>
                <a:lnTo>
                  <a:pt x="246303" y="60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8413" y="320085"/>
            <a:ext cx="262255" cy="278765"/>
          </a:xfrm>
          <a:custGeom>
            <a:avLst/>
            <a:gdLst/>
            <a:ahLst/>
            <a:cxnLst/>
            <a:rect l="l" t="t" r="r" b="b"/>
            <a:pathLst>
              <a:path w="262254" h="278765">
                <a:moveTo>
                  <a:pt x="261785" y="0"/>
                </a:moveTo>
                <a:lnTo>
                  <a:pt x="140068" y="228"/>
                </a:lnTo>
                <a:lnTo>
                  <a:pt x="98827" y="6048"/>
                </a:lnTo>
                <a:lnTo>
                  <a:pt x="51938" y="30316"/>
                </a:lnTo>
                <a:lnTo>
                  <a:pt x="15585" y="74745"/>
                </a:lnTo>
                <a:lnTo>
                  <a:pt x="1764" y="116533"/>
                </a:lnTo>
                <a:lnTo>
                  <a:pt x="0" y="138798"/>
                </a:lnTo>
                <a:lnTo>
                  <a:pt x="140" y="145882"/>
                </a:lnTo>
                <a:lnTo>
                  <a:pt x="12187" y="196832"/>
                </a:lnTo>
                <a:lnTo>
                  <a:pt x="50824" y="245632"/>
                </a:lnTo>
                <a:lnTo>
                  <a:pt x="89844" y="267164"/>
                </a:lnTo>
                <a:lnTo>
                  <a:pt x="153949" y="277914"/>
                </a:lnTo>
                <a:lnTo>
                  <a:pt x="259702" y="278472"/>
                </a:lnTo>
                <a:lnTo>
                  <a:pt x="261899" y="278472"/>
                </a:lnTo>
                <a:lnTo>
                  <a:pt x="262126" y="212007"/>
                </a:lnTo>
                <a:lnTo>
                  <a:pt x="209253" y="212007"/>
                </a:lnTo>
                <a:lnTo>
                  <a:pt x="168235" y="211703"/>
                </a:lnTo>
                <a:lnTo>
                  <a:pt x="103311" y="200931"/>
                </a:lnTo>
                <a:lnTo>
                  <a:pt x="70191" y="160423"/>
                </a:lnTo>
                <a:lnTo>
                  <a:pt x="66573" y="136626"/>
                </a:lnTo>
                <a:lnTo>
                  <a:pt x="71299" y="109906"/>
                </a:lnTo>
                <a:lnTo>
                  <a:pt x="105792" y="72693"/>
                </a:lnTo>
                <a:lnTo>
                  <a:pt x="161027" y="63325"/>
                </a:lnTo>
                <a:lnTo>
                  <a:pt x="261557" y="62987"/>
                </a:lnTo>
                <a:lnTo>
                  <a:pt x="261785" y="0"/>
                </a:lnTo>
                <a:close/>
              </a:path>
              <a:path w="262254" h="278765">
                <a:moveTo>
                  <a:pt x="262127" y="211467"/>
                </a:moveTo>
                <a:lnTo>
                  <a:pt x="209253" y="212007"/>
                </a:lnTo>
                <a:lnTo>
                  <a:pt x="262126" y="212007"/>
                </a:lnTo>
                <a:lnTo>
                  <a:pt x="262127" y="211467"/>
                </a:lnTo>
                <a:close/>
              </a:path>
              <a:path w="262254" h="278765">
                <a:moveTo>
                  <a:pt x="261557" y="62987"/>
                </a:moveTo>
                <a:lnTo>
                  <a:pt x="203168" y="62987"/>
                </a:lnTo>
                <a:lnTo>
                  <a:pt x="261556" y="63309"/>
                </a:lnTo>
                <a:lnTo>
                  <a:pt x="261557" y="62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7340" y="162555"/>
            <a:ext cx="43659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lang="es-MX" b="1" spc="-20" dirty="0">
                <a:solidFill>
                  <a:srgbClr val="008080"/>
                </a:solidFill>
              </a:rPr>
              <a:t>Gran Ubicación</a:t>
            </a:r>
            <a:endParaRPr dirty="0">
              <a:solidFill>
                <a:srgbClr val="00808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D62249-91D4-5BC1-5046-AA3B89166EA4}"/>
              </a:ext>
            </a:extLst>
          </p:cNvPr>
          <p:cNvSpPr txBox="1"/>
          <p:nvPr/>
        </p:nvSpPr>
        <p:spPr>
          <a:xfrm>
            <a:off x="2166350" y="8641421"/>
            <a:ext cx="168568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MX" sz="1200">
                <a:solidFill>
                  <a:schemeClr val="bg1"/>
                </a:solidFill>
                <a:latin typeface="Calibre-Medium" panose="020B0603030202060203" pitchFamily="34" charset="0"/>
              </a:rPr>
              <a:t>Ángel de la Hoz </a:t>
            </a:r>
          </a:p>
          <a:p>
            <a:r>
              <a:rPr lang="es-MX" sz="1200">
                <a:solidFill>
                  <a:schemeClr val="bg1"/>
                </a:solidFill>
                <a:latin typeface="Calibre-Medium" panose="020B0603030202060203" pitchFamily="34" charset="0"/>
              </a:rPr>
              <a:t>T. (+52) 55 5415 6004</a:t>
            </a:r>
          </a:p>
          <a:p>
            <a:r>
              <a:rPr lang="es-MX" sz="1200">
                <a:solidFill>
                  <a:schemeClr val="bg1"/>
                </a:solidFill>
                <a:latin typeface="Calibre-Medium" panose="020B060303020206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angel.delahoz@cbre.com</a:t>
            </a:r>
            <a:endParaRPr lang="es-MX" sz="1200">
              <a:solidFill>
                <a:schemeClr val="bg1"/>
              </a:solidFill>
              <a:latin typeface="Calibre-Medium" panose="020B060303020206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C5CDF2-91DF-63DA-6180-101D6C940729}"/>
              </a:ext>
            </a:extLst>
          </p:cNvPr>
          <p:cNvSpPr txBox="1"/>
          <p:nvPr/>
        </p:nvSpPr>
        <p:spPr>
          <a:xfrm>
            <a:off x="4397001" y="8641421"/>
            <a:ext cx="169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>
                <a:solidFill>
                  <a:schemeClr val="bg1"/>
                </a:solidFill>
                <a:latin typeface="Calibre-Medium" panose="020B0603030202060203" pitchFamily="34" charset="0"/>
              </a:rPr>
              <a:t>Carlos Matus</a:t>
            </a:r>
          </a:p>
          <a:p>
            <a:r>
              <a:rPr lang="es-MX" sz="1200">
                <a:solidFill>
                  <a:schemeClr val="bg1"/>
                </a:solidFill>
                <a:latin typeface="Calibre-Medium" panose="020B0603030202060203" pitchFamily="34" charset="0"/>
              </a:rPr>
              <a:t>T. (+52) 55 6785 7000</a:t>
            </a:r>
          </a:p>
          <a:p>
            <a:r>
              <a:rPr lang="es-MX" sz="1200">
                <a:solidFill>
                  <a:schemeClr val="bg1"/>
                </a:solidFill>
                <a:latin typeface="Calibre-Medium" panose="020B060303020206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Carlos.matus@cbre.com</a:t>
            </a:r>
            <a:endParaRPr lang="es-MX" sz="1100">
              <a:solidFill>
                <a:schemeClr val="bg1"/>
              </a:solidFill>
              <a:latin typeface="Calibre-Medium" panose="020B0603030202060203" pitchFamily="34" charset="0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8CD695E1-AC01-F627-517E-5AA2B192A585}"/>
              </a:ext>
            </a:extLst>
          </p:cNvPr>
          <p:cNvSpPr txBox="1"/>
          <p:nvPr/>
        </p:nvSpPr>
        <p:spPr>
          <a:xfrm>
            <a:off x="68159" y="9292751"/>
            <a:ext cx="7576650" cy="67710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3969" marR="5080" algn="just">
              <a:lnSpc>
                <a:spcPts val="1100"/>
              </a:lnSpc>
              <a:spcBef>
                <a:spcPts val="220"/>
              </a:spcBef>
            </a:pP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© 202</a:t>
            </a:r>
            <a:r>
              <a:rPr lang="es-MX" sz="500" dirty="0">
                <a:solidFill>
                  <a:schemeClr val="bg1"/>
                </a:solidFill>
                <a:latin typeface="Calibre"/>
                <a:cs typeface="Calibre"/>
              </a:rPr>
              <a:t>3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CBRE, Inc.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All rights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reserved.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This information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has been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obtained from sources believed reliable,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but has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not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been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verified for accuracy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or </a:t>
            </a:r>
            <a:r>
              <a:rPr sz="500" spc="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completeness.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25" dirty="0">
                <a:solidFill>
                  <a:schemeClr val="bg1"/>
                </a:solidFill>
                <a:latin typeface="Calibre"/>
                <a:cs typeface="Calibre"/>
              </a:rPr>
              <a:t>You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should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conduct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a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careful,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independent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investigation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of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the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property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and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verify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all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information.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Any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reliance</a:t>
            </a:r>
            <a:r>
              <a:rPr sz="500" spc="1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on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this</a:t>
            </a:r>
            <a:r>
              <a:rPr sz="500" spc="1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information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is solely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at your own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risk. CBRE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and the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CBRE logo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are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service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marks of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CBRE, Inc.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All other marks displayed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on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this document are the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property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of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their respective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owners,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and the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use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of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such logos does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not imply </a:t>
            </a:r>
            <a:r>
              <a:rPr sz="500" spc="-10" dirty="0">
                <a:solidFill>
                  <a:schemeClr val="bg1"/>
                </a:solidFill>
                <a:latin typeface="Calibre"/>
                <a:cs typeface="Calibre"/>
              </a:rPr>
              <a:t>any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affiliation with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or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endorsement of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CBRE.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Photos herein are the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property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of 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their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respective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owners. Use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of</a:t>
            </a:r>
            <a:r>
              <a:rPr sz="500" spc="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these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images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without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the</a:t>
            </a:r>
            <a:r>
              <a:rPr sz="500" spc="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express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written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consent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of</a:t>
            </a:r>
            <a:r>
              <a:rPr sz="500" spc="5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the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owner</a:t>
            </a:r>
            <a:r>
              <a:rPr sz="500" dirty="0">
                <a:solidFill>
                  <a:schemeClr val="bg1"/>
                </a:solidFill>
                <a:latin typeface="Calibre"/>
                <a:cs typeface="Calibre"/>
              </a:rPr>
              <a:t> is </a:t>
            </a:r>
            <a:r>
              <a:rPr sz="500" spc="-5" dirty="0">
                <a:solidFill>
                  <a:schemeClr val="bg1"/>
                </a:solidFill>
                <a:latin typeface="Calibre"/>
                <a:cs typeface="Calibre"/>
              </a:rPr>
              <a:t>prohibited.</a:t>
            </a:r>
            <a:endParaRPr lang="es-MX" sz="500" dirty="0">
              <a:solidFill>
                <a:schemeClr val="bg1"/>
              </a:solidFill>
              <a:latin typeface="Calibre"/>
              <a:cs typeface="Calibre"/>
            </a:endParaRPr>
          </a:p>
          <a:p>
            <a:pPr marL="12699">
              <a:spcBef>
                <a:spcPts val="835"/>
              </a:spcBef>
            </a:pPr>
            <a:r>
              <a:rPr sz="800" spc="-10" dirty="0">
                <a:solidFill>
                  <a:schemeClr val="bg1"/>
                </a:solidFill>
                <a:latin typeface="Calibre-Medium"/>
                <a:cs typeface="Calibre-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www.cbre.com/propertyname</a:t>
            </a:r>
            <a:endParaRPr sz="800" dirty="0">
              <a:solidFill>
                <a:schemeClr val="bg1"/>
              </a:solidFill>
              <a:latin typeface="Calibre-Medium"/>
              <a:cs typeface="Calibre-Medium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C07C5BE-8C9F-1DF3-9111-7CED61F9A1B2}"/>
              </a:ext>
            </a:extLst>
          </p:cNvPr>
          <p:cNvSpPr/>
          <p:nvPr/>
        </p:nvSpPr>
        <p:spPr>
          <a:xfrm>
            <a:off x="6506865" y="175563"/>
            <a:ext cx="250825" cy="278765"/>
          </a:xfrm>
          <a:custGeom>
            <a:avLst/>
            <a:gdLst/>
            <a:ahLst/>
            <a:cxnLst/>
            <a:rect l="l" t="t" r="r" b="b"/>
            <a:pathLst>
              <a:path w="250825" h="278765">
                <a:moveTo>
                  <a:pt x="0" y="0"/>
                </a:moveTo>
                <a:lnTo>
                  <a:pt x="0" y="278307"/>
                </a:lnTo>
                <a:lnTo>
                  <a:pt x="144056" y="278307"/>
                </a:lnTo>
                <a:lnTo>
                  <a:pt x="193540" y="271437"/>
                </a:lnTo>
                <a:lnTo>
                  <a:pt x="226501" y="253320"/>
                </a:lnTo>
                <a:lnTo>
                  <a:pt x="244865" y="227697"/>
                </a:lnTo>
                <a:lnTo>
                  <a:pt x="247625" y="213448"/>
                </a:lnTo>
                <a:lnTo>
                  <a:pt x="68541" y="213448"/>
                </a:lnTo>
                <a:lnTo>
                  <a:pt x="68541" y="166852"/>
                </a:lnTo>
                <a:lnTo>
                  <a:pt x="242779" y="166852"/>
                </a:lnTo>
                <a:lnTo>
                  <a:pt x="228396" y="148421"/>
                </a:lnTo>
                <a:lnTo>
                  <a:pt x="213160" y="137988"/>
                </a:lnTo>
                <a:lnTo>
                  <a:pt x="206235" y="134899"/>
                </a:lnTo>
                <a:lnTo>
                  <a:pt x="227737" y="123057"/>
                </a:lnTo>
                <a:lnTo>
                  <a:pt x="240463" y="106676"/>
                </a:lnTo>
                <a:lnTo>
                  <a:pt x="240585" y="106298"/>
                </a:lnTo>
                <a:lnTo>
                  <a:pt x="68605" y="106298"/>
                </a:lnTo>
                <a:lnTo>
                  <a:pt x="68541" y="60540"/>
                </a:lnTo>
                <a:lnTo>
                  <a:pt x="246303" y="60540"/>
                </a:lnTo>
                <a:lnTo>
                  <a:pt x="242699" y="42676"/>
                </a:lnTo>
                <a:lnTo>
                  <a:pt x="225228" y="20664"/>
                </a:lnTo>
                <a:lnTo>
                  <a:pt x="193259" y="5598"/>
                </a:lnTo>
                <a:lnTo>
                  <a:pt x="144437" y="12"/>
                </a:lnTo>
                <a:lnTo>
                  <a:pt x="0" y="0"/>
                </a:lnTo>
                <a:close/>
              </a:path>
              <a:path w="250825" h="278765">
                <a:moveTo>
                  <a:pt x="242779" y="166852"/>
                </a:moveTo>
                <a:lnTo>
                  <a:pt x="163385" y="166852"/>
                </a:lnTo>
                <a:lnTo>
                  <a:pt x="163601" y="166877"/>
                </a:lnTo>
                <a:lnTo>
                  <a:pt x="171817" y="169377"/>
                </a:lnTo>
                <a:lnTo>
                  <a:pt x="178388" y="174426"/>
                </a:lnTo>
                <a:lnTo>
                  <a:pt x="182748" y="181406"/>
                </a:lnTo>
                <a:lnTo>
                  <a:pt x="184327" y="189699"/>
                </a:lnTo>
                <a:lnTo>
                  <a:pt x="182477" y="198741"/>
                </a:lnTo>
                <a:lnTo>
                  <a:pt x="177460" y="206265"/>
                </a:lnTo>
                <a:lnTo>
                  <a:pt x="170076" y="211443"/>
                </a:lnTo>
                <a:lnTo>
                  <a:pt x="161124" y="213448"/>
                </a:lnTo>
                <a:lnTo>
                  <a:pt x="247625" y="213448"/>
                </a:lnTo>
                <a:lnTo>
                  <a:pt x="250558" y="198310"/>
                </a:lnTo>
                <a:lnTo>
                  <a:pt x="243632" y="167946"/>
                </a:lnTo>
                <a:lnTo>
                  <a:pt x="242779" y="166852"/>
                </a:lnTo>
                <a:close/>
              </a:path>
              <a:path w="250825" h="278765">
                <a:moveTo>
                  <a:pt x="246303" y="60540"/>
                </a:moveTo>
                <a:lnTo>
                  <a:pt x="165798" y="60540"/>
                </a:lnTo>
                <a:lnTo>
                  <a:pt x="166154" y="60617"/>
                </a:lnTo>
                <a:lnTo>
                  <a:pt x="173743" y="63370"/>
                </a:lnTo>
                <a:lnTo>
                  <a:pt x="179743" y="68352"/>
                </a:lnTo>
                <a:lnTo>
                  <a:pt x="183684" y="75024"/>
                </a:lnTo>
                <a:lnTo>
                  <a:pt x="185102" y="82842"/>
                </a:lnTo>
                <a:lnTo>
                  <a:pt x="183590" y="90990"/>
                </a:lnTo>
                <a:lnTo>
                  <a:pt x="179414" y="98112"/>
                </a:lnTo>
                <a:lnTo>
                  <a:pt x="173117" y="103421"/>
                </a:lnTo>
                <a:lnTo>
                  <a:pt x="165239" y="106133"/>
                </a:lnTo>
                <a:lnTo>
                  <a:pt x="68605" y="106298"/>
                </a:lnTo>
                <a:lnTo>
                  <a:pt x="240585" y="106298"/>
                </a:lnTo>
                <a:lnTo>
                  <a:pt x="246524" y="87957"/>
                </a:lnTo>
                <a:lnTo>
                  <a:pt x="248031" y="69100"/>
                </a:lnTo>
                <a:lnTo>
                  <a:pt x="246303" y="6054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194E7CDB-7C13-DADF-06CB-4E7884B3C13D}"/>
              </a:ext>
            </a:extLst>
          </p:cNvPr>
          <p:cNvSpPr/>
          <p:nvPr/>
        </p:nvSpPr>
        <p:spPr>
          <a:xfrm>
            <a:off x="6791276" y="175606"/>
            <a:ext cx="533693" cy="279400"/>
          </a:xfrm>
          <a:custGeom>
            <a:avLst/>
            <a:gdLst>
              <a:gd name="connsiteX0" fmla="*/ 247535 w 533692"/>
              <a:gd name="connsiteY0" fmla="*/ 73202 h 279400"/>
              <a:gd name="connsiteX1" fmla="*/ 244665 w 533692"/>
              <a:gd name="connsiteY1" fmla="*/ 61277 h 279400"/>
              <a:gd name="connsiteX2" fmla="*/ 238696 w 533692"/>
              <a:gd name="connsiteY2" fmla="*/ 36423 h 279400"/>
              <a:gd name="connsiteX3" fmla="*/ 215646 w 533692"/>
              <a:gd name="connsiteY3" fmla="*/ 14198 h 279400"/>
              <a:gd name="connsiteX4" fmla="*/ 184594 w 533692"/>
              <a:gd name="connsiteY4" fmla="*/ 3632 h 279400"/>
              <a:gd name="connsiteX5" fmla="*/ 184594 w 533692"/>
              <a:gd name="connsiteY5" fmla="*/ 80645 h 279400"/>
              <a:gd name="connsiteX6" fmla="*/ 184594 w 533692"/>
              <a:gd name="connsiteY6" fmla="*/ 86728 h 279400"/>
              <a:gd name="connsiteX7" fmla="*/ 178882 w 533692"/>
              <a:gd name="connsiteY7" fmla="*/ 103188 h 279400"/>
              <a:gd name="connsiteX8" fmla="*/ 67538 w 533692"/>
              <a:gd name="connsiteY8" fmla="*/ 105841 h 279400"/>
              <a:gd name="connsiteX9" fmla="*/ 67538 w 533692"/>
              <a:gd name="connsiteY9" fmla="*/ 61277 h 279400"/>
              <a:gd name="connsiteX10" fmla="*/ 162839 w 533692"/>
              <a:gd name="connsiteY10" fmla="*/ 61277 h 279400"/>
              <a:gd name="connsiteX11" fmla="*/ 170840 w 533692"/>
              <a:gd name="connsiteY11" fmla="*/ 62763 h 279400"/>
              <a:gd name="connsiteX12" fmla="*/ 177444 w 533692"/>
              <a:gd name="connsiteY12" fmla="*/ 66840 h 279400"/>
              <a:gd name="connsiteX13" fmla="*/ 182181 w 533692"/>
              <a:gd name="connsiteY13" fmla="*/ 72986 h 279400"/>
              <a:gd name="connsiteX14" fmla="*/ 184594 w 533692"/>
              <a:gd name="connsiteY14" fmla="*/ 80645 h 279400"/>
              <a:gd name="connsiteX15" fmla="*/ 184594 w 533692"/>
              <a:gd name="connsiteY15" fmla="*/ 3632 h 279400"/>
              <a:gd name="connsiteX16" fmla="*/ 183553 w 533692"/>
              <a:gd name="connsiteY16" fmla="*/ 3276 h 279400"/>
              <a:gd name="connsiteX17" fmla="*/ 147599 w 533692"/>
              <a:gd name="connsiteY17" fmla="*/ 355 h 279400"/>
              <a:gd name="connsiteX18" fmla="*/ 0 w 533692"/>
              <a:gd name="connsiteY18" fmla="*/ 355 h 279400"/>
              <a:gd name="connsiteX19" fmla="*/ 0 w 533692"/>
              <a:gd name="connsiteY19" fmla="*/ 278765 h 279400"/>
              <a:gd name="connsiteX20" fmla="*/ 67767 w 533692"/>
              <a:gd name="connsiteY20" fmla="*/ 278765 h 279400"/>
              <a:gd name="connsiteX21" fmla="*/ 67767 w 533692"/>
              <a:gd name="connsiteY21" fmla="*/ 166103 h 279400"/>
              <a:gd name="connsiteX22" fmla="*/ 142582 w 533692"/>
              <a:gd name="connsiteY22" fmla="*/ 166077 h 279400"/>
              <a:gd name="connsiteX23" fmla="*/ 157365 w 533692"/>
              <a:gd name="connsiteY23" fmla="*/ 169303 h 279400"/>
              <a:gd name="connsiteX24" fmla="*/ 169430 w 533692"/>
              <a:gd name="connsiteY24" fmla="*/ 177774 h 279400"/>
              <a:gd name="connsiteX25" fmla="*/ 177495 w 533692"/>
              <a:gd name="connsiteY25" fmla="*/ 190246 h 279400"/>
              <a:gd name="connsiteX26" fmla="*/ 180428 w 533692"/>
              <a:gd name="connsiteY26" fmla="*/ 205460 h 279400"/>
              <a:gd name="connsiteX27" fmla="*/ 180428 w 533692"/>
              <a:gd name="connsiteY27" fmla="*/ 278511 h 279400"/>
              <a:gd name="connsiteX28" fmla="*/ 246773 w 533692"/>
              <a:gd name="connsiteY28" fmla="*/ 278498 h 279400"/>
              <a:gd name="connsiteX29" fmla="*/ 246646 w 533692"/>
              <a:gd name="connsiteY29" fmla="*/ 188645 h 279400"/>
              <a:gd name="connsiteX30" fmla="*/ 241173 w 533692"/>
              <a:gd name="connsiteY30" fmla="*/ 166039 h 279400"/>
              <a:gd name="connsiteX31" fmla="*/ 240360 w 533692"/>
              <a:gd name="connsiteY31" fmla="*/ 162648 h 279400"/>
              <a:gd name="connsiteX32" fmla="*/ 226529 w 533692"/>
              <a:gd name="connsiteY32" fmla="*/ 146062 h 279400"/>
              <a:gd name="connsiteX33" fmla="*/ 212712 w 533692"/>
              <a:gd name="connsiteY33" fmla="*/ 137287 h 279400"/>
              <a:gd name="connsiteX34" fmla="*/ 206425 w 533692"/>
              <a:gd name="connsiteY34" fmla="*/ 134708 h 279400"/>
              <a:gd name="connsiteX35" fmla="*/ 230187 w 533692"/>
              <a:gd name="connsiteY35" fmla="*/ 126834 h 279400"/>
              <a:gd name="connsiteX36" fmla="*/ 242392 w 533692"/>
              <a:gd name="connsiteY36" fmla="*/ 117805 h 279400"/>
              <a:gd name="connsiteX37" fmla="*/ 245757 w 533692"/>
              <a:gd name="connsiteY37" fmla="*/ 105841 h 279400"/>
              <a:gd name="connsiteX38" fmla="*/ 246888 w 533692"/>
              <a:gd name="connsiteY38" fmla="*/ 101854 h 279400"/>
              <a:gd name="connsiteX39" fmla="*/ 247535 w 533692"/>
              <a:gd name="connsiteY39" fmla="*/ 73202 h 279400"/>
              <a:gd name="connsiteX0" fmla="*/ 533692 w 533692"/>
              <a:gd name="connsiteY0" fmla="*/ 214630 h 279400"/>
              <a:gd name="connsiteX1" fmla="*/ 357568 w 533692"/>
              <a:gd name="connsiteY1" fmla="*/ 214630 h 279400"/>
              <a:gd name="connsiteX2" fmla="*/ 357568 w 533692"/>
              <a:gd name="connsiteY2" fmla="*/ 166370 h 279400"/>
              <a:gd name="connsiteX3" fmla="*/ 516343 w 533692"/>
              <a:gd name="connsiteY3" fmla="*/ 166370 h 279400"/>
              <a:gd name="connsiteX4" fmla="*/ 516343 w 533692"/>
              <a:gd name="connsiteY4" fmla="*/ 105410 h 279400"/>
              <a:gd name="connsiteX5" fmla="*/ 357479 w 533692"/>
              <a:gd name="connsiteY5" fmla="*/ 105410 h 279400"/>
              <a:gd name="connsiteX6" fmla="*/ 357479 w 533692"/>
              <a:gd name="connsiteY6" fmla="*/ 60960 h 279400"/>
              <a:gd name="connsiteX7" fmla="*/ 533590 w 533692"/>
              <a:gd name="connsiteY7" fmla="*/ 60960 h 279400"/>
              <a:gd name="connsiteX8" fmla="*/ 533590 w 533692"/>
              <a:gd name="connsiteY8" fmla="*/ 0 h 279400"/>
              <a:gd name="connsiteX9" fmla="*/ 289572 w 533692"/>
              <a:gd name="connsiteY9" fmla="*/ 0 h 279400"/>
              <a:gd name="connsiteX10" fmla="*/ 289572 w 533692"/>
              <a:gd name="connsiteY10" fmla="*/ 60960 h 279400"/>
              <a:gd name="connsiteX11" fmla="*/ 289572 w 533692"/>
              <a:gd name="connsiteY11" fmla="*/ 105410 h 279400"/>
              <a:gd name="connsiteX12" fmla="*/ 289572 w 533692"/>
              <a:gd name="connsiteY12" fmla="*/ 166370 h 279400"/>
              <a:gd name="connsiteX13" fmla="*/ 289572 w 533692"/>
              <a:gd name="connsiteY13" fmla="*/ 214630 h 279400"/>
              <a:gd name="connsiteX14" fmla="*/ 289572 w 533692"/>
              <a:gd name="connsiteY14" fmla="*/ 279400 h 279400"/>
              <a:gd name="connsiteX15" fmla="*/ 533692 w 533692"/>
              <a:gd name="connsiteY15" fmla="*/ 279400 h 279400"/>
              <a:gd name="connsiteX16" fmla="*/ 533692 w 533692"/>
              <a:gd name="connsiteY16" fmla="*/ 21463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692" h="279400">
                <a:moveTo>
                  <a:pt x="247535" y="73202"/>
                </a:moveTo>
                <a:lnTo>
                  <a:pt x="244665" y="61277"/>
                </a:lnTo>
                <a:lnTo>
                  <a:pt x="238696" y="36423"/>
                </a:lnTo>
                <a:lnTo>
                  <a:pt x="215646" y="14198"/>
                </a:lnTo>
                <a:lnTo>
                  <a:pt x="184594" y="3632"/>
                </a:lnTo>
                <a:lnTo>
                  <a:pt x="184594" y="80645"/>
                </a:lnTo>
                <a:lnTo>
                  <a:pt x="184594" y="86728"/>
                </a:lnTo>
                <a:cubicBezTo>
                  <a:pt x="176340" y="88246"/>
                  <a:pt x="187136" y="101670"/>
                  <a:pt x="178882" y="103188"/>
                </a:cubicBezTo>
                <a:lnTo>
                  <a:pt x="67538" y="105841"/>
                </a:lnTo>
                <a:lnTo>
                  <a:pt x="67538" y="61277"/>
                </a:lnTo>
                <a:lnTo>
                  <a:pt x="162839" y="61277"/>
                </a:lnTo>
                <a:lnTo>
                  <a:pt x="170840" y="62763"/>
                </a:lnTo>
                <a:lnTo>
                  <a:pt x="177444" y="66840"/>
                </a:lnTo>
                <a:lnTo>
                  <a:pt x="182181" y="72986"/>
                </a:lnTo>
                <a:lnTo>
                  <a:pt x="184594" y="80645"/>
                </a:lnTo>
                <a:lnTo>
                  <a:pt x="184594" y="3632"/>
                </a:lnTo>
                <a:lnTo>
                  <a:pt x="183553" y="3276"/>
                </a:lnTo>
                <a:lnTo>
                  <a:pt x="147599" y="355"/>
                </a:lnTo>
                <a:lnTo>
                  <a:pt x="0" y="355"/>
                </a:lnTo>
                <a:lnTo>
                  <a:pt x="0" y="278765"/>
                </a:lnTo>
                <a:lnTo>
                  <a:pt x="67767" y="278765"/>
                </a:lnTo>
                <a:lnTo>
                  <a:pt x="67767" y="166103"/>
                </a:lnTo>
                <a:lnTo>
                  <a:pt x="142582" y="166077"/>
                </a:lnTo>
                <a:lnTo>
                  <a:pt x="157365" y="169303"/>
                </a:lnTo>
                <a:lnTo>
                  <a:pt x="169430" y="177774"/>
                </a:lnTo>
                <a:lnTo>
                  <a:pt x="177495" y="190246"/>
                </a:lnTo>
                <a:lnTo>
                  <a:pt x="180428" y="205460"/>
                </a:lnTo>
                <a:lnTo>
                  <a:pt x="180428" y="278511"/>
                </a:lnTo>
                <a:lnTo>
                  <a:pt x="246773" y="278498"/>
                </a:lnTo>
                <a:cubicBezTo>
                  <a:pt x="246731" y="248547"/>
                  <a:pt x="246688" y="218596"/>
                  <a:pt x="246646" y="188645"/>
                </a:cubicBezTo>
                <a:lnTo>
                  <a:pt x="241173" y="166039"/>
                </a:lnTo>
                <a:lnTo>
                  <a:pt x="240360" y="162648"/>
                </a:lnTo>
                <a:lnTo>
                  <a:pt x="226529" y="146062"/>
                </a:lnTo>
                <a:lnTo>
                  <a:pt x="212712" y="137287"/>
                </a:lnTo>
                <a:lnTo>
                  <a:pt x="206425" y="134708"/>
                </a:lnTo>
                <a:lnTo>
                  <a:pt x="230187" y="126834"/>
                </a:lnTo>
                <a:lnTo>
                  <a:pt x="242392" y="117805"/>
                </a:lnTo>
                <a:lnTo>
                  <a:pt x="245757" y="105841"/>
                </a:lnTo>
                <a:lnTo>
                  <a:pt x="246888" y="101854"/>
                </a:lnTo>
                <a:cubicBezTo>
                  <a:pt x="247104" y="92303"/>
                  <a:pt x="247319" y="82753"/>
                  <a:pt x="247535" y="73202"/>
                </a:cubicBezTo>
                <a:close/>
              </a:path>
              <a:path w="533692" h="279400">
                <a:moveTo>
                  <a:pt x="533692" y="214630"/>
                </a:moveTo>
                <a:lnTo>
                  <a:pt x="357568" y="214630"/>
                </a:lnTo>
                <a:lnTo>
                  <a:pt x="357568" y="166370"/>
                </a:lnTo>
                <a:lnTo>
                  <a:pt x="516343" y="166370"/>
                </a:lnTo>
                <a:lnTo>
                  <a:pt x="516343" y="105410"/>
                </a:lnTo>
                <a:lnTo>
                  <a:pt x="357479" y="105410"/>
                </a:lnTo>
                <a:lnTo>
                  <a:pt x="357479" y="60960"/>
                </a:lnTo>
                <a:lnTo>
                  <a:pt x="533590" y="60960"/>
                </a:lnTo>
                <a:lnTo>
                  <a:pt x="533590" y="0"/>
                </a:lnTo>
                <a:lnTo>
                  <a:pt x="289572" y="0"/>
                </a:lnTo>
                <a:lnTo>
                  <a:pt x="289572" y="60960"/>
                </a:lnTo>
                <a:lnTo>
                  <a:pt x="289572" y="105410"/>
                </a:lnTo>
                <a:lnTo>
                  <a:pt x="289572" y="166370"/>
                </a:lnTo>
                <a:lnTo>
                  <a:pt x="289572" y="214630"/>
                </a:lnTo>
                <a:lnTo>
                  <a:pt x="289572" y="279400"/>
                </a:lnTo>
                <a:lnTo>
                  <a:pt x="533692" y="279400"/>
                </a:lnTo>
                <a:lnTo>
                  <a:pt x="533692" y="21463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F9B8E9D6-BE3E-7CD8-2C05-A7B8293A5AFB}"/>
              </a:ext>
            </a:extLst>
          </p:cNvPr>
          <p:cNvSpPr/>
          <p:nvPr/>
        </p:nvSpPr>
        <p:spPr>
          <a:xfrm>
            <a:off x="6203000" y="175601"/>
            <a:ext cx="262255" cy="278765"/>
          </a:xfrm>
          <a:custGeom>
            <a:avLst/>
            <a:gdLst/>
            <a:ahLst/>
            <a:cxnLst/>
            <a:rect l="l" t="t" r="r" b="b"/>
            <a:pathLst>
              <a:path w="262254" h="278765">
                <a:moveTo>
                  <a:pt x="261785" y="0"/>
                </a:moveTo>
                <a:lnTo>
                  <a:pt x="140068" y="228"/>
                </a:lnTo>
                <a:lnTo>
                  <a:pt x="98827" y="6048"/>
                </a:lnTo>
                <a:lnTo>
                  <a:pt x="51938" y="30316"/>
                </a:lnTo>
                <a:lnTo>
                  <a:pt x="15585" y="74745"/>
                </a:lnTo>
                <a:lnTo>
                  <a:pt x="1764" y="116533"/>
                </a:lnTo>
                <a:lnTo>
                  <a:pt x="0" y="138798"/>
                </a:lnTo>
                <a:lnTo>
                  <a:pt x="140" y="145882"/>
                </a:lnTo>
                <a:lnTo>
                  <a:pt x="12187" y="196832"/>
                </a:lnTo>
                <a:lnTo>
                  <a:pt x="50824" y="245632"/>
                </a:lnTo>
                <a:lnTo>
                  <a:pt x="89844" y="267164"/>
                </a:lnTo>
                <a:lnTo>
                  <a:pt x="153949" y="277914"/>
                </a:lnTo>
                <a:lnTo>
                  <a:pt x="259702" y="278472"/>
                </a:lnTo>
                <a:lnTo>
                  <a:pt x="261899" y="278472"/>
                </a:lnTo>
                <a:lnTo>
                  <a:pt x="262126" y="212007"/>
                </a:lnTo>
                <a:lnTo>
                  <a:pt x="209253" y="212007"/>
                </a:lnTo>
                <a:lnTo>
                  <a:pt x="168235" y="211703"/>
                </a:lnTo>
                <a:lnTo>
                  <a:pt x="103311" y="200931"/>
                </a:lnTo>
                <a:lnTo>
                  <a:pt x="70191" y="160423"/>
                </a:lnTo>
                <a:lnTo>
                  <a:pt x="66573" y="136626"/>
                </a:lnTo>
                <a:lnTo>
                  <a:pt x="71299" y="109906"/>
                </a:lnTo>
                <a:lnTo>
                  <a:pt x="105792" y="72693"/>
                </a:lnTo>
                <a:lnTo>
                  <a:pt x="161027" y="63325"/>
                </a:lnTo>
                <a:lnTo>
                  <a:pt x="261557" y="62987"/>
                </a:lnTo>
                <a:lnTo>
                  <a:pt x="261785" y="0"/>
                </a:lnTo>
                <a:close/>
              </a:path>
              <a:path w="262254" h="278765">
                <a:moveTo>
                  <a:pt x="262127" y="211467"/>
                </a:moveTo>
                <a:lnTo>
                  <a:pt x="209253" y="212007"/>
                </a:lnTo>
                <a:lnTo>
                  <a:pt x="262126" y="212007"/>
                </a:lnTo>
                <a:lnTo>
                  <a:pt x="262127" y="211467"/>
                </a:lnTo>
                <a:close/>
              </a:path>
              <a:path w="262254" h="278765">
                <a:moveTo>
                  <a:pt x="261557" y="62987"/>
                </a:moveTo>
                <a:lnTo>
                  <a:pt x="203168" y="62987"/>
                </a:lnTo>
                <a:lnTo>
                  <a:pt x="261556" y="63309"/>
                </a:lnTo>
                <a:lnTo>
                  <a:pt x="261557" y="62987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A492A4A9-BADE-0313-5435-CDF262AFA08B}"/>
              </a:ext>
            </a:extLst>
          </p:cNvPr>
          <p:cNvSpPr/>
          <p:nvPr/>
        </p:nvSpPr>
        <p:spPr>
          <a:xfrm>
            <a:off x="6506865" y="175563"/>
            <a:ext cx="250825" cy="278765"/>
          </a:xfrm>
          <a:custGeom>
            <a:avLst/>
            <a:gdLst/>
            <a:ahLst/>
            <a:cxnLst/>
            <a:rect l="l" t="t" r="r" b="b"/>
            <a:pathLst>
              <a:path w="250825" h="278765">
                <a:moveTo>
                  <a:pt x="0" y="0"/>
                </a:moveTo>
                <a:lnTo>
                  <a:pt x="0" y="278307"/>
                </a:lnTo>
                <a:lnTo>
                  <a:pt x="144056" y="278307"/>
                </a:lnTo>
                <a:lnTo>
                  <a:pt x="193540" y="271437"/>
                </a:lnTo>
                <a:lnTo>
                  <a:pt x="226501" y="253320"/>
                </a:lnTo>
                <a:lnTo>
                  <a:pt x="244865" y="227697"/>
                </a:lnTo>
                <a:lnTo>
                  <a:pt x="247625" y="213448"/>
                </a:lnTo>
                <a:lnTo>
                  <a:pt x="68541" y="213448"/>
                </a:lnTo>
                <a:lnTo>
                  <a:pt x="68541" y="166852"/>
                </a:lnTo>
                <a:lnTo>
                  <a:pt x="242779" y="166852"/>
                </a:lnTo>
                <a:lnTo>
                  <a:pt x="228396" y="148421"/>
                </a:lnTo>
                <a:lnTo>
                  <a:pt x="213160" y="137988"/>
                </a:lnTo>
                <a:lnTo>
                  <a:pt x="206235" y="134899"/>
                </a:lnTo>
                <a:lnTo>
                  <a:pt x="227737" y="123057"/>
                </a:lnTo>
                <a:lnTo>
                  <a:pt x="240463" y="106676"/>
                </a:lnTo>
                <a:lnTo>
                  <a:pt x="240585" y="106298"/>
                </a:lnTo>
                <a:lnTo>
                  <a:pt x="68605" y="106298"/>
                </a:lnTo>
                <a:lnTo>
                  <a:pt x="68541" y="60540"/>
                </a:lnTo>
                <a:lnTo>
                  <a:pt x="246303" y="60540"/>
                </a:lnTo>
                <a:lnTo>
                  <a:pt x="242699" y="42676"/>
                </a:lnTo>
                <a:lnTo>
                  <a:pt x="225228" y="20664"/>
                </a:lnTo>
                <a:lnTo>
                  <a:pt x="193259" y="5598"/>
                </a:lnTo>
                <a:lnTo>
                  <a:pt x="144437" y="12"/>
                </a:lnTo>
                <a:lnTo>
                  <a:pt x="0" y="0"/>
                </a:lnTo>
                <a:close/>
              </a:path>
              <a:path w="250825" h="278765">
                <a:moveTo>
                  <a:pt x="242779" y="166852"/>
                </a:moveTo>
                <a:lnTo>
                  <a:pt x="163385" y="166852"/>
                </a:lnTo>
                <a:lnTo>
                  <a:pt x="163601" y="166877"/>
                </a:lnTo>
                <a:lnTo>
                  <a:pt x="171817" y="169377"/>
                </a:lnTo>
                <a:lnTo>
                  <a:pt x="178388" y="174426"/>
                </a:lnTo>
                <a:lnTo>
                  <a:pt x="182748" y="181406"/>
                </a:lnTo>
                <a:lnTo>
                  <a:pt x="184327" y="189699"/>
                </a:lnTo>
                <a:lnTo>
                  <a:pt x="182477" y="198741"/>
                </a:lnTo>
                <a:lnTo>
                  <a:pt x="177460" y="206265"/>
                </a:lnTo>
                <a:lnTo>
                  <a:pt x="170076" y="211443"/>
                </a:lnTo>
                <a:lnTo>
                  <a:pt x="161124" y="213448"/>
                </a:lnTo>
                <a:lnTo>
                  <a:pt x="247625" y="213448"/>
                </a:lnTo>
                <a:lnTo>
                  <a:pt x="250558" y="198310"/>
                </a:lnTo>
                <a:lnTo>
                  <a:pt x="243632" y="167946"/>
                </a:lnTo>
                <a:lnTo>
                  <a:pt x="242779" y="166852"/>
                </a:lnTo>
                <a:close/>
              </a:path>
              <a:path w="250825" h="278765">
                <a:moveTo>
                  <a:pt x="246303" y="60540"/>
                </a:moveTo>
                <a:lnTo>
                  <a:pt x="165798" y="60540"/>
                </a:lnTo>
                <a:lnTo>
                  <a:pt x="166154" y="60617"/>
                </a:lnTo>
                <a:lnTo>
                  <a:pt x="173743" y="63370"/>
                </a:lnTo>
                <a:lnTo>
                  <a:pt x="179743" y="68352"/>
                </a:lnTo>
                <a:lnTo>
                  <a:pt x="183684" y="75024"/>
                </a:lnTo>
                <a:lnTo>
                  <a:pt x="185102" y="82842"/>
                </a:lnTo>
                <a:lnTo>
                  <a:pt x="183590" y="90990"/>
                </a:lnTo>
                <a:lnTo>
                  <a:pt x="179414" y="98112"/>
                </a:lnTo>
                <a:lnTo>
                  <a:pt x="173117" y="103421"/>
                </a:lnTo>
                <a:lnTo>
                  <a:pt x="165239" y="106133"/>
                </a:lnTo>
                <a:lnTo>
                  <a:pt x="68605" y="106298"/>
                </a:lnTo>
                <a:lnTo>
                  <a:pt x="240585" y="106298"/>
                </a:lnTo>
                <a:lnTo>
                  <a:pt x="246524" y="87957"/>
                </a:lnTo>
                <a:lnTo>
                  <a:pt x="248031" y="69100"/>
                </a:lnTo>
                <a:lnTo>
                  <a:pt x="246303" y="6054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D102A4AA-19C3-731C-D2A9-8CB892CC014A}"/>
              </a:ext>
            </a:extLst>
          </p:cNvPr>
          <p:cNvSpPr/>
          <p:nvPr/>
        </p:nvSpPr>
        <p:spPr>
          <a:xfrm>
            <a:off x="6791276" y="175606"/>
            <a:ext cx="533693" cy="279400"/>
          </a:xfrm>
          <a:custGeom>
            <a:avLst/>
            <a:gdLst>
              <a:gd name="connsiteX0" fmla="*/ 247535 w 533692"/>
              <a:gd name="connsiteY0" fmla="*/ 73202 h 279400"/>
              <a:gd name="connsiteX1" fmla="*/ 244665 w 533692"/>
              <a:gd name="connsiteY1" fmla="*/ 61277 h 279400"/>
              <a:gd name="connsiteX2" fmla="*/ 238696 w 533692"/>
              <a:gd name="connsiteY2" fmla="*/ 36423 h 279400"/>
              <a:gd name="connsiteX3" fmla="*/ 215646 w 533692"/>
              <a:gd name="connsiteY3" fmla="*/ 14198 h 279400"/>
              <a:gd name="connsiteX4" fmla="*/ 184594 w 533692"/>
              <a:gd name="connsiteY4" fmla="*/ 3632 h 279400"/>
              <a:gd name="connsiteX5" fmla="*/ 184594 w 533692"/>
              <a:gd name="connsiteY5" fmla="*/ 80645 h 279400"/>
              <a:gd name="connsiteX6" fmla="*/ 184594 w 533692"/>
              <a:gd name="connsiteY6" fmla="*/ 86728 h 279400"/>
              <a:gd name="connsiteX7" fmla="*/ 178882 w 533692"/>
              <a:gd name="connsiteY7" fmla="*/ 103188 h 279400"/>
              <a:gd name="connsiteX8" fmla="*/ 67538 w 533692"/>
              <a:gd name="connsiteY8" fmla="*/ 105841 h 279400"/>
              <a:gd name="connsiteX9" fmla="*/ 67538 w 533692"/>
              <a:gd name="connsiteY9" fmla="*/ 61277 h 279400"/>
              <a:gd name="connsiteX10" fmla="*/ 162839 w 533692"/>
              <a:gd name="connsiteY10" fmla="*/ 61277 h 279400"/>
              <a:gd name="connsiteX11" fmla="*/ 170840 w 533692"/>
              <a:gd name="connsiteY11" fmla="*/ 62763 h 279400"/>
              <a:gd name="connsiteX12" fmla="*/ 177444 w 533692"/>
              <a:gd name="connsiteY12" fmla="*/ 66840 h 279400"/>
              <a:gd name="connsiteX13" fmla="*/ 182181 w 533692"/>
              <a:gd name="connsiteY13" fmla="*/ 72986 h 279400"/>
              <a:gd name="connsiteX14" fmla="*/ 184594 w 533692"/>
              <a:gd name="connsiteY14" fmla="*/ 80645 h 279400"/>
              <a:gd name="connsiteX15" fmla="*/ 184594 w 533692"/>
              <a:gd name="connsiteY15" fmla="*/ 3632 h 279400"/>
              <a:gd name="connsiteX16" fmla="*/ 183553 w 533692"/>
              <a:gd name="connsiteY16" fmla="*/ 3276 h 279400"/>
              <a:gd name="connsiteX17" fmla="*/ 147599 w 533692"/>
              <a:gd name="connsiteY17" fmla="*/ 355 h 279400"/>
              <a:gd name="connsiteX18" fmla="*/ 0 w 533692"/>
              <a:gd name="connsiteY18" fmla="*/ 355 h 279400"/>
              <a:gd name="connsiteX19" fmla="*/ 0 w 533692"/>
              <a:gd name="connsiteY19" fmla="*/ 278765 h 279400"/>
              <a:gd name="connsiteX20" fmla="*/ 67767 w 533692"/>
              <a:gd name="connsiteY20" fmla="*/ 278765 h 279400"/>
              <a:gd name="connsiteX21" fmla="*/ 67767 w 533692"/>
              <a:gd name="connsiteY21" fmla="*/ 166103 h 279400"/>
              <a:gd name="connsiteX22" fmla="*/ 142582 w 533692"/>
              <a:gd name="connsiteY22" fmla="*/ 166077 h 279400"/>
              <a:gd name="connsiteX23" fmla="*/ 157365 w 533692"/>
              <a:gd name="connsiteY23" fmla="*/ 169303 h 279400"/>
              <a:gd name="connsiteX24" fmla="*/ 169430 w 533692"/>
              <a:gd name="connsiteY24" fmla="*/ 177774 h 279400"/>
              <a:gd name="connsiteX25" fmla="*/ 177495 w 533692"/>
              <a:gd name="connsiteY25" fmla="*/ 190246 h 279400"/>
              <a:gd name="connsiteX26" fmla="*/ 180428 w 533692"/>
              <a:gd name="connsiteY26" fmla="*/ 205460 h 279400"/>
              <a:gd name="connsiteX27" fmla="*/ 180428 w 533692"/>
              <a:gd name="connsiteY27" fmla="*/ 278511 h 279400"/>
              <a:gd name="connsiteX28" fmla="*/ 246773 w 533692"/>
              <a:gd name="connsiteY28" fmla="*/ 278498 h 279400"/>
              <a:gd name="connsiteX29" fmla="*/ 246646 w 533692"/>
              <a:gd name="connsiteY29" fmla="*/ 188645 h 279400"/>
              <a:gd name="connsiteX30" fmla="*/ 241173 w 533692"/>
              <a:gd name="connsiteY30" fmla="*/ 166039 h 279400"/>
              <a:gd name="connsiteX31" fmla="*/ 240360 w 533692"/>
              <a:gd name="connsiteY31" fmla="*/ 162648 h 279400"/>
              <a:gd name="connsiteX32" fmla="*/ 226529 w 533692"/>
              <a:gd name="connsiteY32" fmla="*/ 146062 h 279400"/>
              <a:gd name="connsiteX33" fmla="*/ 212712 w 533692"/>
              <a:gd name="connsiteY33" fmla="*/ 137287 h 279400"/>
              <a:gd name="connsiteX34" fmla="*/ 206425 w 533692"/>
              <a:gd name="connsiteY34" fmla="*/ 134708 h 279400"/>
              <a:gd name="connsiteX35" fmla="*/ 230187 w 533692"/>
              <a:gd name="connsiteY35" fmla="*/ 126834 h 279400"/>
              <a:gd name="connsiteX36" fmla="*/ 242392 w 533692"/>
              <a:gd name="connsiteY36" fmla="*/ 117805 h 279400"/>
              <a:gd name="connsiteX37" fmla="*/ 245757 w 533692"/>
              <a:gd name="connsiteY37" fmla="*/ 105841 h 279400"/>
              <a:gd name="connsiteX38" fmla="*/ 246888 w 533692"/>
              <a:gd name="connsiteY38" fmla="*/ 101854 h 279400"/>
              <a:gd name="connsiteX39" fmla="*/ 247535 w 533692"/>
              <a:gd name="connsiteY39" fmla="*/ 73202 h 279400"/>
              <a:gd name="connsiteX0" fmla="*/ 533692 w 533692"/>
              <a:gd name="connsiteY0" fmla="*/ 214630 h 279400"/>
              <a:gd name="connsiteX1" fmla="*/ 357568 w 533692"/>
              <a:gd name="connsiteY1" fmla="*/ 214630 h 279400"/>
              <a:gd name="connsiteX2" fmla="*/ 357568 w 533692"/>
              <a:gd name="connsiteY2" fmla="*/ 166370 h 279400"/>
              <a:gd name="connsiteX3" fmla="*/ 516343 w 533692"/>
              <a:gd name="connsiteY3" fmla="*/ 166370 h 279400"/>
              <a:gd name="connsiteX4" fmla="*/ 516343 w 533692"/>
              <a:gd name="connsiteY4" fmla="*/ 105410 h 279400"/>
              <a:gd name="connsiteX5" fmla="*/ 357479 w 533692"/>
              <a:gd name="connsiteY5" fmla="*/ 105410 h 279400"/>
              <a:gd name="connsiteX6" fmla="*/ 357479 w 533692"/>
              <a:gd name="connsiteY6" fmla="*/ 60960 h 279400"/>
              <a:gd name="connsiteX7" fmla="*/ 533590 w 533692"/>
              <a:gd name="connsiteY7" fmla="*/ 60960 h 279400"/>
              <a:gd name="connsiteX8" fmla="*/ 533590 w 533692"/>
              <a:gd name="connsiteY8" fmla="*/ 0 h 279400"/>
              <a:gd name="connsiteX9" fmla="*/ 289572 w 533692"/>
              <a:gd name="connsiteY9" fmla="*/ 0 h 279400"/>
              <a:gd name="connsiteX10" fmla="*/ 289572 w 533692"/>
              <a:gd name="connsiteY10" fmla="*/ 60960 h 279400"/>
              <a:gd name="connsiteX11" fmla="*/ 289572 w 533692"/>
              <a:gd name="connsiteY11" fmla="*/ 105410 h 279400"/>
              <a:gd name="connsiteX12" fmla="*/ 289572 w 533692"/>
              <a:gd name="connsiteY12" fmla="*/ 166370 h 279400"/>
              <a:gd name="connsiteX13" fmla="*/ 289572 w 533692"/>
              <a:gd name="connsiteY13" fmla="*/ 214630 h 279400"/>
              <a:gd name="connsiteX14" fmla="*/ 289572 w 533692"/>
              <a:gd name="connsiteY14" fmla="*/ 279400 h 279400"/>
              <a:gd name="connsiteX15" fmla="*/ 533692 w 533692"/>
              <a:gd name="connsiteY15" fmla="*/ 279400 h 279400"/>
              <a:gd name="connsiteX16" fmla="*/ 533692 w 533692"/>
              <a:gd name="connsiteY16" fmla="*/ 21463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3692" h="279400">
                <a:moveTo>
                  <a:pt x="247535" y="73202"/>
                </a:moveTo>
                <a:lnTo>
                  <a:pt x="244665" y="61277"/>
                </a:lnTo>
                <a:lnTo>
                  <a:pt x="238696" y="36423"/>
                </a:lnTo>
                <a:lnTo>
                  <a:pt x="215646" y="14198"/>
                </a:lnTo>
                <a:lnTo>
                  <a:pt x="184594" y="3632"/>
                </a:lnTo>
                <a:lnTo>
                  <a:pt x="184594" y="80645"/>
                </a:lnTo>
                <a:lnTo>
                  <a:pt x="184594" y="86728"/>
                </a:lnTo>
                <a:cubicBezTo>
                  <a:pt x="176340" y="88246"/>
                  <a:pt x="187136" y="101670"/>
                  <a:pt x="178882" y="103188"/>
                </a:cubicBezTo>
                <a:lnTo>
                  <a:pt x="67538" y="105841"/>
                </a:lnTo>
                <a:lnTo>
                  <a:pt x="67538" y="61277"/>
                </a:lnTo>
                <a:lnTo>
                  <a:pt x="162839" y="61277"/>
                </a:lnTo>
                <a:lnTo>
                  <a:pt x="170840" y="62763"/>
                </a:lnTo>
                <a:lnTo>
                  <a:pt x="177444" y="66840"/>
                </a:lnTo>
                <a:lnTo>
                  <a:pt x="182181" y="72986"/>
                </a:lnTo>
                <a:lnTo>
                  <a:pt x="184594" y="80645"/>
                </a:lnTo>
                <a:lnTo>
                  <a:pt x="184594" y="3632"/>
                </a:lnTo>
                <a:lnTo>
                  <a:pt x="183553" y="3276"/>
                </a:lnTo>
                <a:lnTo>
                  <a:pt x="147599" y="355"/>
                </a:lnTo>
                <a:lnTo>
                  <a:pt x="0" y="355"/>
                </a:lnTo>
                <a:lnTo>
                  <a:pt x="0" y="278765"/>
                </a:lnTo>
                <a:lnTo>
                  <a:pt x="67767" y="278765"/>
                </a:lnTo>
                <a:lnTo>
                  <a:pt x="67767" y="166103"/>
                </a:lnTo>
                <a:lnTo>
                  <a:pt x="142582" y="166077"/>
                </a:lnTo>
                <a:lnTo>
                  <a:pt x="157365" y="169303"/>
                </a:lnTo>
                <a:lnTo>
                  <a:pt x="169430" y="177774"/>
                </a:lnTo>
                <a:lnTo>
                  <a:pt x="177495" y="190246"/>
                </a:lnTo>
                <a:lnTo>
                  <a:pt x="180428" y="205460"/>
                </a:lnTo>
                <a:lnTo>
                  <a:pt x="180428" y="278511"/>
                </a:lnTo>
                <a:lnTo>
                  <a:pt x="246773" y="278498"/>
                </a:lnTo>
                <a:cubicBezTo>
                  <a:pt x="246731" y="248547"/>
                  <a:pt x="246688" y="218596"/>
                  <a:pt x="246646" y="188645"/>
                </a:cubicBezTo>
                <a:lnTo>
                  <a:pt x="241173" y="166039"/>
                </a:lnTo>
                <a:lnTo>
                  <a:pt x="240360" y="162648"/>
                </a:lnTo>
                <a:lnTo>
                  <a:pt x="226529" y="146062"/>
                </a:lnTo>
                <a:lnTo>
                  <a:pt x="212712" y="137287"/>
                </a:lnTo>
                <a:lnTo>
                  <a:pt x="206425" y="134708"/>
                </a:lnTo>
                <a:lnTo>
                  <a:pt x="230187" y="126834"/>
                </a:lnTo>
                <a:lnTo>
                  <a:pt x="242392" y="117805"/>
                </a:lnTo>
                <a:lnTo>
                  <a:pt x="245757" y="105841"/>
                </a:lnTo>
                <a:lnTo>
                  <a:pt x="246888" y="101854"/>
                </a:lnTo>
                <a:cubicBezTo>
                  <a:pt x="247104" y="92303"/>
                  <a:pt x="247319" y="82753"/>
                  <a:pt x="247535" y="73202"/>
                </a:cubicBezTo>
                <a:close/>
              </a:path>
              <a:path w="533692" h="279400">
                <a:moveTo>
                  <a:pt x="533692" y="214630"/>
                </a:moveTo>
                <a:lnTo>
                  <a:pt x="357568" y="214630"/>
                </a:lnTo>
                <a:lnTo>
                  <a:pt x="357568" y="166370"/>
                </a:lnTo>
                <a:lnTo>
                  <a:pt x="516343" y="166370"/>
                </a:lnTo>
                <a:lnTo>
                  <a:pt x="516343" y="105410"/>
                </a:lnTo>
                <a:lnTo>
                  <a:pt x="357479" y="105410"/>
                </a:lnTo>
                <a:lnTo>
                  <a:pt x="357479" y="60960"/>
                </a:lnTo>
                <a:lnTo>
                  <a:pt x="533590" y="60960"/>
                </a:lnTo>
                <a:lnTo>
                  <a:pt x="533590" y="0"/>
                </a:lnTo>
                <a:lnTo>
                  <a:pt x="289572" y="0"/>
                </a:lnTo>
                <a:lnTo>
                  <a:pt x="289572" y="60960"/>
                </a:lnTo>
                <a:lnTo>
                  <a:pt x="289572" y="105410"/>
                </a:lnTo>
                <a:lnTo>
                  <a:pt x="289572" y="166370"/>
                </a:lnTo>
                <a:lnTo>
                  <a:pt x="289572" y="214630"/>
                </a:lnTo>
                <a:lnTo>
                  <a:pt x="289572" y="279400"/>
                </a:lnTo>
                <a:lnTo>
                  <a:pt x="533692" y="279400"/>
                </a:lnTo>
                <a:lnTo>
                  <a:pt x="533692" y="21463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BDC0280A-2A48-E25A-5E3F-74494E3B3746}"/>
              </a:ext>
            </a:extLst>
          </p:cNvPr>
          <p:cNvSpPr/>
          <p:nvPr/>
        </p:nvSpPr>
        <p:spPr>
          <a:xfrm>
            <a:off x="6203000" y="175601"/>
            <a:ext cx="262255" cy="278765"/>
          </a:xfrm>
          <a:custGeom>
            <a:avLst/>
            <a:gdLst/>
            <a:ahLst/>
            <a:cxnLst/>
            <a:rect l="l" t="t" r="r" b="b"/>
            <a:pathLst>
              <a:path w="262254" h="278765">
                <a:moveTo>
                  <a:pt x="261785" y="0"/>
                </a:moveTo>
                <a:lnTo>
                  <a:pt x="140068" y="228"/>
                </a:lnTo>
                <a:lnTo>
                  <a:pt x="98827" y="6048"/>
                </a:lnTo>
                <a:lnTo>
                  <a:pt x="51938" y="30316"/>
                </a:lnTo>
                <a:lnTo>
                  <a:pt x="15585" y="74745"/>
                </a:lnTo>
                <a:lnTo>
                  <a:pt x="1764" y="116533"/>
                </a:lnTo>
                <a:lnTo>
                  <a:pt x="0" y="138798"/>
                </a:lnTo>
                <a:lnTo>
                  <a:pt x="140" y="145882"/>
                </a:lnTo>
                <a:lnTo>
                  <a:pt x="12187" y="196832"/>
                </a:lnTo>
                <a:lnTo>
                  <a:pt x="50824" y="245632"/>
                </a:lnTo>
                <a:lnTo>
                  <a:pt x="89844" y="267164"/>
                </a:lnTo>
                <a:lnTo>
                  <a:pt x="153949" y="277914"/>
                </a:lnTo>
                <a:lnTo>
                  <a:pt x="259702" y="278472"/>
                </a:lnTo>
                <a:lnTo>
                  <a:pt x="261899" y="278472"/>
                </a:lnTo>
                <a:lnTo>
                  <a:pt x="262126" y="212007"/>
                </a:lnTo>
                <a:lnTo>
                  <a:pt x="209253" y="212007"/>
                </a:lnTo>
                <a:lnTo>
                  <a:pt x="168235" y="211703"/>
                </a:lnTo>
                <a:lnTo>
                  <a:pt x="103311" y="200931"/>
                </a:lnTo>
                <a:lnTo>
                  <a:pt x="70191" y="160423"/>
                </a:lnTo>
                <a:lnTo>
                  <a:pt x="66573" y="136626"/>
                </a:lnTo>
                <a:lnTo>
                  <a:pt x="71299" y="109906"/>
                </a:lnTo>
                <a:lnTo>
                  <a:pt x="105792" y="72693"/>
                </a:lnTo>
                <a:lnTo>
                  <a:pt x="161027" y="63325"/>
                </a:lnTo>
                <a:lnTo>
                  <a:pt x="261557" y="62987"/>
                </a:lnTo>
                <a:lnTo>
                  <a:pt x="261785" y="0"/>
                </a:lnTo>
                <a:close/>
              </a:path>
              <a:path w="262254" h="278765">
                <a:moveTo>
                  <a:pt x="262127" y="211467"/>
                </a:moveTo>
                <a:lnTo>
                  <a:pt x="209253" y="212007"/>
                </a:lnTo>
                <a:lnTo>
                  <a:pt x="262126" y="212007"/>
                </a:lnTo>
                <a:lnTo>
                  <a:pt x="262127" y="211467"/>
                </a:lnTo>
                <a:close/>
              </a:path>
              <a:path w="262254" h="278765">
                <a:moveTo>
                  <a:pt x="261557" y="62987"/>
                </a:moveTo>
                <a:lnTo>
                  <a:pt x="203168" y="62987"/>
                </a:lnTo>
                <a:lnTo>
                  <a:pt x="261556" y="63309"/>
                </a:lnTo>
                <a:lnTo>
                  <a:pt x="261557" y="62987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F7034-CBD8-418C-79A1-06B56DA6F4C5}"/>
              </a:ext>
            </a:extLst>
          </p:cNvPr>
          <p:cNvSpPr txBox="1"/>
          <p:nvPr/>
        </p:nvSpPr>
        <p:spPr>
          <a:xfrm>
            <a:off x="348265" y="8460016"/>
            <a:ext cx="146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spc="-5" dirty="0">
                <a:solidFill>
                  <a:schemeClr val="bg1"/>
                </a:solidFill>
                <a:latin typeface="Calibre-Medium" panose="020B0603030202060203" pitchFamily="34" charset="0"/>
              </a:rPr>
              <a:t>Contacto:</a:t>
            </a:r>
            <a:endParaRPr lang="es-MX" sz="2400" dirty="0">
              <a:solidFill>
                <a:schemeClr val="bg1"/>
              </a:solidFill>
              <a:latin typeface="Calibre-Medium" panose="020B06030302020602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875" y="535178"/>
            <a:ext cx="7132320" cy="0"/>
          </a:xfrm>
          <a:custGeom>
            <a:avLst/>
            <a:gdLst/>
            <a:ahLst/>
            <a:cxnLst/>
            <a:rect l="l" t="t" r="r" b="b"/>
            <a:pathLst>
              <a:path w="7132320">
                <a:moveTo>
                  <a:pt x="0" y="0"/>
                </a:moveTo>
                <a:lnTo>
                  <a:pt x="7132320" y="0"/>
                </a:lnTo>
              </a:path>
            </a:pathLst>
          </a:custGeom>
          <a:ln w="25400">
            <a:solidFill>
              <a:srgbClr val="003F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4C0C46FC-47F8-A432-F30C-8F42D7246013}"/>
              </a:ext>
            </a:extLst>
          </p:cNvPr>
          <p:cNvSpPr txBox="1"/>
          <p:nvPr/>
        </p:nvSpPr>
        <p:spPr>
          <a:xfrm>
            <a:off x="144359" y="5570249"/>
            <a:ext cx="7485165" cy="2875146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>
            <a:defPPr>
              <a:defRPr lang="es-MX"/>
            </a:defPPr>
            <a:lvl1pPr marL="298428" indent="-285729" algn="just">
              <a:spcBef>
                <a:spcPts val="950"/>
              </a:spcBef>
              <a:buFont typeface="Arial" panose="020B0604020202020204" pitchFamily="34" charset="0"/>
              <a:buChar char="•"/>
              <a:defRPr spc="-35">
                <a:solidFill>
                  <a:srgbClr val="435254"/>
                </a:solidFill>
                <a:latin typeface="Calibre" panose="020B0503030202060203" pitchFamily="34" charset="0"/>
                <a:ea typeface="+mj-ea"/>
              </a:defRPr>
            </a:lvl1pPr>
          </a:lstStyle>
          <a:p>
            <a:pPr marL="0" marR="5080" indent="0">
              <a:spcBef>
                <a:spcPts val="100"/>
              </a:spcBef>
              <a:buNone/>
            </a:pPr>
            <a:r>
              <a:rPr lang="es-MX" dirty="0">
                <a:solidFill>
                  <a:srgbClr val="435253"/>
                </a:solidFill>
                <a:cs typeface="Calibre-Light"/>
              </a:rPr>
              <a:t>Parques de la Cañada es un desarrollo habitacional ubicado al sur de Saltillo.</a:t>
            </a:r>
          </a:p>
          <a:p>
            <a:pPr marL="285750" marR="5080" indent="-285750">
              <a:spcBef>
                <a:spcPts val="100"/>
              </a:spcBef>
            </a:pPr>
            <a:r>
              <a:rPr lang="es-MX" dirty="0">
                <a:solidFill>
                  <a:srgbClr val="435253"/>
                </a:solidFill>
                <a:cs typeface="Calibre-Light"/>
              </a:rPr>
              <a:t>Es una zona residencial en expansión, conocida por ofrecer viviendas para un giro diverso de personas. Suelen incluirse casas y departamentos desde viviendas unifamiliares y multifamiliares.</a:t>
            </a:r>
          </a:p>
          <a:p>
            <a:pPr marL="285750" marR="5080" indent="-285750">
              <a:spcBef>
                <a:spcPts val="100"/>
              </a:spcBef>
            </a:pPr>
            <a:r>
              <a:rPr lang="es-MX" dirty="0">
                <a:solidFill>
                  <a:srgbClr val="435253"/>
                </a:solidFill>
                <a:cs typeface="Calibre-Light"/>
              </a:rPr>
              <a:t>Cuenta con amenidades y servicios como parques, centros deportivos, áreas de juego y espacios comerciales.</a:t>
            </a:r>
          </a:p>
          <a:p>
            <a:pPr marL="285750" marR="5080" indent="-285750">
              <a:spcBef>
                <a:spcPts val="100"/>
              </a:spcBef>
            </a:pPr>
            <a:r>
              <a:rPr lang="es-MX" dirty="0">
                <a:solidFill>
                  <a:srgbClr val="435253"/>
                </a:solidFill>
                <a:cs typeface="Calibre-Light"/>
              </a:rPr>
              <a:t>Gran parte cuenta con cámaras de seguridad, accesos controlados y seguridad privada.</a:t>
            </a:r>
          </a:p>
          <a:p>
            <a:pPr marL="0" marR="5080" indent="0" algn="just">
              <a:spcBef>
                <a:spcPts val="100"/>
              </a:spcBef>
              <a:buNone/>
            </a:pPr>
            <a:endParaRPr lang="es-MX" dirty="0">
              <a:solidFill>
                <a:srgbClr val="435253"/>
              </a:solidFill>
              <a:cs typeface="Calibre-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E218D-105A-8FDF-6650-676EAF0A2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01526"/>
            <a:ext cx="7772400" cy="46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8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159e9d0-09a0-4edf-96ba-a3deea363c28}" enabled="0" method="" siteId="{0159e9d0-09a0-4edf-96ba-a3deea363c2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341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Calibre</vt:lpstr>
      <vt:lpstr>Calibre-Medium</vt:lpstr>
      <vt:lpstr>Calibri</vt:lpstr>
      <vt:lpstr>Financier Display</vt:lpstr>
      <vt:lpstr>Futura Hv BT</vt:lpstr>
      <vt:lpstr>Office Theme</vt:lpstr>
      <vt:lpstr>Oportunidad de Venta</vt:lpstr>
      <vt:lpstr>Gran Ubicación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| For Lease</dc:title>
  <dc:creator>Jesus Omar Gonzalez Echeverria</dc:creator>
  <cp:lastModifiedBy>Noval, Alvaro @ Mexico</cp:lastModifiedBy>
  <cp:revision>7</cp:revision>
  <dcterms:created xsi:type="dcterms:W3CDTF">2021-09-29T14:06:31Z</dcterms:created>
  <dcterms:modified xsi:type="dcterms:W3CDTF">2024-01-18T21:40:33Z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2021-09-02T00:00:00Z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2021-09-29T00:00:00Z</vt:filetime>
  </property>
</Properties>
</file>